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78" r:id="rId3"/>
  </p:sldMasterIdLst>
  <p:notesMasterIdLst>
    <p:notesMasterId r:id="rId50"/>
  </p:notesMasterIdLst>
  <p:sldIdLst>
    <p:sldId id="256" r:id="rId4"/>
    <p:sldId id="257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80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310" r:id="rId25"/>
    <p:sldId id="284" r:id="rId26"/>
    <p:sldId id="289" r:id="rId27"/>
    <p:sldId id="287" r:id="rId28"/>
    <p:sldId id="290" r:id="rId29"/>
    <p:sldId id="291" r:id="rId30"/>
    <p:sldId id="309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5" r:id="rId42"/>
    <p:sldId id="302" r:id="rId43"/>
    <p:sldId id="307" r:id="rId44"/>
    <p:sldId id="303" r:id="rId45"/>
    <p:sldId id="304" r:id="rId46"/>
    <p:sldId id="306" r:id="rId47"/>
    <p:sldId id="308" r:id="rId48"/>
    <p:sldId id="31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-336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0CB5E1-6D29-4414-B2DA-C8F7ABE0FE2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A16DAB8-2A6C-4CDD-92F8-35B54B500F39}">
      <dgm:prSet phldrT="[Text]" custT="1"/>
      <dgm:spPr/>
      <dgm:t>
        <a:bodyPr/>
        <a:lstStyle/>
        <a:p>
          <a:pPr algn="ctr"/>
          <a:r>
            <a:rPr lang="en-US" sz="2400" dirty="0" smtClean="0"/>
            <a:t>2012</a:t>
          </a:r>
          <a:endParaRPr lang="en-US" sz="2400" dirty="0"/>
        </a:p>
      </dgm:t>
    </dgm:pt>
    <dgm:pt modelId="{8DE1E410-56C2-42BE-951B-FD299732FC64}" type="parTrans" cxnId="{A011E369-9D34-4EC5-B914-D89DBADDB7B6}">
      <dgm:prSet/>
      <dgm:spPr/>
      <dgm:t>
        <a:bodyPr/>
        <a:lstStyle/>
        <a:p>
          <a:endParaRPr lang="en-US"/>
        </a:p>
      </dgm:t>
    </dgm:pt>
    <dgm:pt modelId="{9D0B0BC9-2AD5-4E1D-B9D3-9B1173FC3BA0}" type="sibTrans" cxnId="{A011E369-9D34-4EC5-B914-D89DBADDB7B6}">
      <dgm:prSet/>
      <dgm:spPr/>
      <dgm:t>
        <a:bodyPr/>
        <a:lstStyle/>
        <a:p>
          <a:endParaRPr lang="en-US"/>
        </a:p>
      </dgm:t>
    </dgm:pt>
    <dgm:pt modelId="{390CB0E8-242C-4747-9390-98BCCE0EFEEA}">
      <dgm:prSet phldrT="[Text]" custT="1"/>
      <dgm:spPr/>
      <dgm:t>
        <a:bodyPr/>
        <a:lstStyle/>
        <a:p>
          <a:pPr algn="ctr"/>
          <a:r>
            <a:rPr lang="en-US" sz="2400" dirty="0" smtClean="0"/>
            <a:t>2014 </a:t>
          </a:r>
        </a:p>
      </dgm:t>
    </dgm:pt>
    <dgm:pt modelId="{D6BF095E-BDCD-45FB-927C-50F4CDA24045}" type="parTrans" cxnId="{95A935A2-C2D5-4072-BB6B-827B9593EAD7}">
      <dgm:prSet/>
      <dgm:spPr/>
      <dgm:t>
        <a:bodyPr/>
        <a:lstStyle/>
        <a:p>
          <a:endParaRPr lang="en-US"/>
        </a:p>
      </dgm:t>
    </dgm:pt>
    <dgm:pt modelId="{A68A0515-F2C3-486E-88FC-C3CB9058B05E}" type="sibTrans" cxnId="{95A935A2-C2D5-4072-BB6B-827B9593EAD7}">
      <dgm:prSet/>
      <dgm:spPr/>
      <dgm:t>
        <a:bodyPr/>
        <a:lstStyle/>
        <a:p>
          <a:endParaRPr lang="en-US"/>
        </a:p>
      </dgm:t>
    </dgm:pt>
    <dgm:pt modelId="{278F5E6F-F63E-4BDC-A512-6DE45A68F2C0}">
      <dgm:prSet phldrT="[Text]" custT="1"/>
      <dgm:spPr/>
      <dgm:t>
        <a:bodyPr/>
        <a:lstStyle/>
        <a:p>
          <a:pPr algn="ctr"/>
          <a:r>
            <a:rPr lang="en-US" sz="2400" dirty="0" smtClean="0"/>
            <a:t>2015 </a:t>
          </a:r>
        </a:p>
      </dgm:t>
    </dgm:pt>
    <dgm:pt modelId="{4A36F53F-82AB-46FE-9447-CDC404E8E0EA}" type="parTrans" cxnId="{002E3D12-4C93-4926-BE49-7BFA5D708F53}">
      <dgm:prSet/>
      <dgm:spPr/>
      <dgm:t>
        <a:bodyPr/>
        <a:lstStyle/>
        <a:p>
          <a:endParaRPr lang="en-US"/>
        </a:p>
      </dgm:t>
    </dgm:pt>
    <dgm:pt modelId="{9416CD36-1695-4760-9A76-0F09BCA0C49E}" type="sibTrans" cxnId="{002E3D12-4C93-4926-BE49-7BFA5D708F53}">
      <dgm:prSet/>
      <dgm:spPr/>
      <dgm:t>
        <a:bodyPr/>
        <a:lstStyle/>
        <a:p>
          <a:endParaRPr lang="en-US"/>
        </a:p>
      </dgm:t>
    </dgm:pt>
    <dgm:pt modelId="{9E153293-3390-40B1-9EB3-FB094C6CE5DC}">
      <dgm:prSet phldrT="[Text]" custT="1"/>
      <dgm:spPr/>
      <dgm:t>
        <a:bodyPr/>
        <a:lstStyle/>
        <a:p>
          <a:pPr algn="ctr"/>
          <a:r>
            <a:rPr lang="en-US" sz="2400" dirty="0" smtClean="0"/>
            <a:t>2013  </a:t>
          </a:r>
        </a:p>
      </dgm:t>
    </dgm:pt>
    <dgm:pt modelId="{ACDBC9BB-E13D-4ABC-93F4-EC5FC5351EA9}" type="parTrans" cxnId="{83DAD29D-12F8-4A47-96B0-8E7374BD3644}">
      <dgm:prSet/>
      <dgm:spPr/>
      <dgm:t>
        <a:bodyPr/>
        <a:lstStyle/>
        <a:p>
          <a:endParaRPr lang="en-US"/>
        </a:p>
      </dgm:t>
    </dgm:pt>
    <dgm:pt modelId="{9292B208-549D-4CAE-B924-B95E9B8D5839}" type="sibTrans" cxnId="{83DAD29D-12F8-4A47-96B0-8E7374BD3644}">
      <dgm:prSet/>
      <dgm:spPr/>
      <dgm:t>
        <a:bodyPr/>
        <a:lstStyle/>
        <a:p>
          <a:endParaRPr lang="en-US"/>
        </a:p>
      </dgm:t>
    </dgm:pt>
    <dgm:pt modelId="{0AB10DD9-E73C-4DF8-8D6D-F15B1BFD961D}">
      <dgm:prSet custT="1"/>
      <dgm:spPr/>
      <dgm:t>
        <a:bodyPr/>
        <a:lstStyle/>
        <a:p>
          <a:pPr algn="l"/>
          <a:r>
            <a:rPr lang="en-US" sz="1600" dirty="0" smtClean="0"/>
            <a:t>Moved to BMO Harris Bank Center’s first floor (Local civic center)</a:t>
          </a:r>
          <a:endParaRPr lang="en-US" sz="1600" dirty="0"/>
        </a:p>
      </dgm:t>
    </dgm:pt>
    <dgm:pt modelId="{C549542A-4AE0-46BA-A7CF-8F8700038599}" type="parTrans" cxnId="{05AD291E-DF44-49CE-AFC3-ED5600D86CF2}">
      <dgm:prSet/>
      <dgm:spPr/>
      <dgm:t>
        <a:bodyPr/>
        <a:lstStyle/>
        <a:p>
          <a:endParaRPr lang="en-US"/>
        </a:p>
      </dgm:t>
    </dgm:pt>
    <dgm:pt modelId="{7BF6E88C-8B55-493F-8F7D-0DE54A9573E4}" type="sibTrans" cxnId="{05AD291E-DF44-49CE-AFC3-ED5600D86CF2}">
      <dgm:prSet/>
      <dgm:spPr/>
      <dgm:t>
        <a:bodyPr/>
        <a:lstStyle/>
        <a:p>
          <a:endParaRPr lang="en-US"/>
        </a:p>
      </dgm:t>
    </dgm:pt>
    <dgm:pt modelId="{34FA4F54-AF1F-4FBD-82D8-F4BB57ECF64A}">
      <dgm:prSet custT="1"/>
      <dgm:spPr/>
      <dgm:t>
        <a:bodyPr/>
        <a:lstStyle/>
        <a:p>
          <a:pPr algn="l"/>
          <a:endParaRPr lang="en-US" sz="1600" dirty="0"/>
        </a:p>
      </dgm:t>
    </dgm:pt>
    <dgm:pt modelId="{2E75885C-CEE7-4AE1-981C-7524E3FC0780}" type="parTrans" cxnId="{9F3EB01D-7D8D-4DEA-8BE7-0B325F6AE8D0}">
      <dgm:prSet/>
      <dgm:spPr/>
      <dgm:t>
        <a:bodyPr/>
        <a:lstStyle/>
        <a:p>
          <a:endParaRPr lang="en-US"/>
        </a:p>
      </dgm:t>
    </dgm:pt>
    <dgm:pt modelId="{8046B7A9-4238-4B43-A244-2831B34301B1}" type="sibTrans" cxnId="{9F3EB01D-7D8D-4DEA-8BE7-0B325F6AE8D0}">
      <dgm:prSet/>
      <dgm:spPr/>
      <dgm:t>
        <a:bodyPr/>
        <a:lstStyle/>
        <a:p>
          <a:endParaRPr lang="en-US"/>
        </a:p>
      </dgm:t>
    </dgm:pt>
    <dgm:pt modelId="{DED35651-086F-49B3-A190-64156FEAAA31}">
      <dgm:prSet custT="1"/>
      <dgm:spPr/>
      <dgm:t>
        <a:bodyPr/>
        <a:lstStyle/>
        <a:p>
          <a:pPr algn="l"/>
          <a:r>
            <a:rPr lang="en-US" sz="1600" b="0" dirty="0" smtClean="0"/>
            <a:t>All 9</a:t>
          </a:r>
          <a:r>
            <a:rPr lang="en-US" sz="1600" b="0" baseline="30000" dirty="0" smtClean="0"/>
            <a:t>th</a:t>
          </a:r>
          <a:r>
            <a:rPr lang="en-US" sz="1600" b="0" dirty="0" smtClean="0"/>
            <a:t> graders from all four high schools, alternative high schools, and  10</a:t>
          </a:r>
          <a:r>
            <a:rPr lang="en-US" sz="1600" b="0" baseline="30000" dirty="0" smtClean="0"/>
            <a:t>th</a:t>
          </a:r>
          <a:r>
            <a:rPr lang="en-US" sz="1600" b="0" dirty="0" smtClean="0"/>
            <a:t> through 12</a:t>
          </a:r>
          <a:r>
            <a:rPr lang="en-US" sz="1600" b="0" baseline="30000" dirty="0" smtClean="0"/>
            <a:t>th</a:t>
          </a:r>
          <a:r>
            <a:rPr lang="en-US" sz="1600" b="0" dirty="0" smtClean="0"/>
            <a:t> graders from Jefferson High School</a:t>
          </a:r>
          <a:endParaRPr lang="en-US" sz="1600" b="0" dirty="0"/>
        </a:p>
      </dgm:t>
    </dgm:pt>
    <dgm:pt modelId="{934CBF1E-47B0-4E82-9AD8-52C1915580B1}" type="parTrans" cxnId="{28AA2463-F10E-4D9B-8FAE-111BA5AAFA27}">
      <dgm:prSet/>
      <dgm:spPr/>
      <dgm:t>
        <a:bodyPr/>
        <a:lstStyle/>
        <a:p>
          <a:endParaRPr lang="en-US"/>
        </a:p>
      </dgm:t>
    </dgm:pt>
    <dgm:pt modelId="{1A422A18-0267-4E18-93D0-52FCF903AD86}" type="sibTrans" cxnId="{28AA2463-F10E-4D9B-8FAE-111BA5AAFA27}">
      <dgm:prSet/>
      <dgm:spPr/>
      <dgm:t>
        <a:bodyPr/>
        <a:lstStyle/>
        <a:p>
          <a:endParaRPr lang="en-US"/>
        </a:p>
      </dgm:t>
    </dgm:pt>
    <dgm:pt modelId="{E6B41C8A-C5B7-4A09-8602-2BBDA3651386}">
      <dgm:prSet custT="1"/>
      <dgm:spPr/>
      <dgm:t>
        <a:bodyPr/>
        <a:lstStyle/>
        <a:p>
          <a:pPr algn="l"/>
          <a:endParaRPr lang="en-US" sz="1600" dirty="0"/>
        </a:p>
      </dgm:t>
    </dgm:pt>
    <dgm:pt modelId="{A32771CD-1DE5-4F5E-90A6-4F0CDD00F0F7}" type="parTrans" cxnId="{013CA100-EDC0-4D38-B300-A4F94ECB399B}">
      <dgm:prSet/>
      <dgm:spPr/>
      <dgm:t>
        <a:bodyPr/>
        <a:lstStyle/>
        <a:p>
          <a:endParaRPr lang="en-US"/>
        </a:p>
      </dgm:t>
    </dgm:pt>
    <dgm:pt modelId="{BF976900-6F58-46C7-AC8F-FBF40C97CFD6}" type="sibTrans" cxnId="{013CA100-EDC0-4D38-B300-A4F94ECB399B}">
      <dgm:prSet/>
      <dgm:spPr/>
      <dgm:t>
        <a:bodyPr/>
        <a:lstStyle/>
        <a:p>
          <a:endParaRPr lang="en-US"/>
        </a:p>
      </dgm:t>
    </dgm:pt>
    <dgm:pt modelId="{E1A2EB73-D57B-4E7F-97F2-00A3482276E1}">
      <dgm:prSet custT="1"/>
      <dgm:spPr/>
      <dgm:t>
        <a:bodyPr/>
        <a:lstStyle/>
        <a:p>
          <a:endParaRPr lang="en-US" sz="1600" dirty="0"/>
        </a:p>
      </dgm:t>
    </dgm:pt>
    <dgm:pt modelId="{3F6ADDBA-58F7-454B-82E1-7E0C867A4ADC}" type="parTrans" cxnId="{85798274-A023-4315-830D-9DBEDA8AE970}">
      <dgm:prSet/>
      <dgm:spPr/>
      <dgm:t>
        <a:bodyPr/>
        <a:lstStyle/>
        <a:p>
          <a:endParaRPr lang="en-US"/>
        </a:p>
      </dgm:t>
    </dgm:pt>
    <dgm:pt modelId="{743C2E87-1004-4ECD-BB2E-A43EA69CEC15}" type="sibTrans" cxnId="{85798274-A023-4315-830D-9DBEDA8AE970}">
      <dgm:prSet/>
      <dgm:spPr/>
      <dgm:t>
        <a:bodyPr/>
        <a:lstStyle/>
        <a:p>
          <a:endParaRPr lang="en-US"/>
        </a:p>
      </dgm:t>
    </dgm:pt>
    <dgm:pt modelId="{20D8DE79-13EB-4E72-B7D6-09BA642D44C4}">
      <dgm:prSet custT="1"/>
      <dgm:spPr/>
      <dgm:t>
        <a:bodyPr/>
        <a:lstStyle/>
        <a:p>
          <a:endParaRPr lang="en-US" sz="1600" dirty="0"/>
        </a:p>
      </dgm:t>
    </dgm:pt>
    <dgm:pt modelId="{1AEA167D-07EE-44C4-95CE-DD389D5A9FCD}" type="parTrans" cxnId="{863183D2-B832-4929-82D6-C1AFC2D6EC60}">
      <dgm:prSet/>
      <dgm:spPr/>
      <dgm:t>
        <a:bodyPr/>
        <a:lstStyle/>
        <a:p>
          <a:endParaRPr lang="en-US"/>
        </a:p>
      </dgm:t>
    </dgm:pt>
    <dgm:pt modelId="{61717ACE-410A-4DEE-9EA0-BA4505F7EB1C}" type="sibTrans" cxnId="{863183D2-B832-4929-82D6-C1AFC2D6EC60}">
      <dgm:prSet/>
      <dgm:spPr/>
      <dgm:t>
        <a:bodyPr/>
        <a:lstStyle/>
        <a:p>
          <a:endParaRPr lang="en-US"/>
        </a:p>
      </dgm:t>
    </dgm:pt>
    <dgm:pt modelId="{3602C88C-6464-4264-9D44-AF432A2FC982}">
      <dgm:prSet custT="1"/>
      <dgm:spPr/>
      <dgm:t>
        <a:bodyPr/>
        <a:lstStyle/>
        <a:p>
          <a:endParaRPr lang="en-US" sz="1600" dirty="0"/>
        </a:p>
      </dgm:t>
    </dgm:pt>
    <dgm:pt modelId="{BA461F76-0B5C-409B-81E6-2F5E5534A4E3}" type="parTrans" cxnId="{EEF6559A-3DD4-4115-A4A3-BF1811101B21}">
      <dgm:prSet/>
      <dgm:spPr/>
      <dgm:t>
        <a:bodyPr/>
        <a:lstStyle/>
        <a:p>
          <a:endParaRPr lang="en-US"/>
        </a:p>
      </dgm:t>
    </dgm:pt>
    <dgm:pt modelId="{9C98715F-6D25-4D35-AC1B-994CE10D7094}" type="sibTrans" cxnId="{EEF6559A-3DD4-4115-A4A3-BF1811101B21}">
      <dgm:prSet/>
      <dgm:spPr/>
      <dgm:t>
        <a:bodyPr/>
        <a:lstStyle/>
        <a:p>
          <a:endParaRPr lang="en-US"/>
        </a:p>
      </dgm:t>
    </dgm:pt>
    <dgm:pt modelId="{A2225E23-D03A-4F3E-9285-A99B9CA376E9}">
      <dgm:prSet custT="1"/>
      <dgm:spPr/>
      <dgm:t>
        <a:bodyPr/>
        <a:lstStyle/>
        <a:p>
          <a:endParaRPr lang="en-US" sz="1600" dirty="0"/>
        </a:p>
      </dgm:t>
    </dgm:pt>
    <dgm:pt modelId="{1EBDCB05-8896-4179-858D-13AB76F3E9AC}" type="parTrans" cxnId="{56F39FEC-467F-4FB7-AC8D-876FFA5609BB}">
      <dgm:prSet/>
      <dgm:spPr/>
      <dgm:t>
        <a:bodyPr/>
        <a:lstStyle/>
        <a:p>
          <a:endParaRPr lang="en-US"/>
        </a:p>
      </dgm:t>
    </dgm:pt>
    <dgm:pt modelId="{14506101-E9AA-4C54-8F6D-EEE34BE17A76}" type="sibTrans" cxnId="{56F39FEC-467F-4FB7-AC8D-876FFA5609BB}">
      <dgm:prSet/>
      <dgm:spPr/>
      <dgm:t>
        <a:bodyPr/>
        <a:lstStyle/>
        <a:p>
          <a:endParaRPr lang="en-US"/>
        </a:p>
      </dgm:t>
    </dgm:pt>
    <dgm:pt modelId="{5CB1D363-ABBE-47FB-B141-F4DD42745B9D}">
      <dgm:prSet custT="1"/>
      <dgm:spPr/>
      <dgm:t>
        <a:bodyPr/>
        <a:lstStyle/>
        <a:p>
          <a:endParaRPr lang="en-US" sz="1600" dirty="0"/>
        </a:p>
      </dgm:t>
    </dgm:pt>
    <dgm:pt modelId="{9C04CC7E-F4F7-4275-ACAE-ADF6474B32D9}" type="parTrans" cxnId="{F41A937D-D404-4BAB-A268-18E01465C541}">
      <dgm:prSet/>
      <dgm:spPr/>
      <dgm:t>
        <a:bodyPr/>
        <a:lstStyle/>
        <a:p>
          <a:endParaRPr lang="en-US"/>
        </a:p>
      </dgm:t>
    </dgm:pt>
    <dgm:pt modelId="{6F6202EE-8A84-45C4-A77B-B29CF3EE5C20}" type="sibTrans" cxnId="{F41A937D-D404-4BAB-A268-18E01465C541}">
      <dgm:prSet/>
      <dgm:spPr/>
      <dgm:t>
        <a:bodyPr/>
        <a:lstStyle/>
        <a:p>
          <a:endParaRPr lang="en-US"/>
        </a:p>
      </dgm:t>
    </dgm:pt>
    <dgm:pt modelId="{4B9C6956-84F7-486C-9715-E435255BDD69}">
      <dgm:prSet custT="1"/>
      <dgm:spPr/>
      <dgm:t>
        <a:bodyPr/>
        <a:lstStyle/>
        <a:p>
          <a:r>
            <a:rPr lang="en-US" sz="1600" dirty="0" smtClean="0"/>
            <a:t>Jefferson High School’s gym</a:t>
          </a:r>
          <a:endParaRPr lang="en-US" sz="1600" dirty="0"/>
        </a:p>
      </dgm:t>
    </dgm:pt>
    <dgm:pt modelId="{28D4B1E8-03F3-4FF7-A0B2-6C326D019B06}" type="parTrans" cxnId="{CBA22441-E2F3-4ECD-9D42-314FBBAD6A78}">
      <dgm:prSet/>
      <dgm:spPr/>
      <dgm:t>
        <a:bodyPr/>
        <a:lstStyle/>
        <a:p>
          <a:endParaRPr lang="en-US"/>
        </a:p>
      </dgm:t>
    </dgm:pt>
    <dgm:pt modelId="{E8E5CAA1-C91D-4A15-8CEC-53B6A4C41B91}" type="sibTrans" cxnId="{CBA22441-E2F3-4ECD-9D42-314FBBAD6A78}">
      <dgm:prSet/>
      <dgm:spPr/>
      <dgm:t>
        <a:bodyPr/>
        <a:lstStyle/>
        <a:p>
          <a:endParaRPr lang="en-US"/>
        </a:p>
      </dgm:t>
    </dgm:pt>
    <dgm:pt modelId="{ED4F64D2-FACE-4D84-8A74-43C63E4698A7}">
      <dgm:prSet custT="1"/>
      <dgm:spPr/>
      <dgm:t>
        <a:bodyPr/>
        <a:lstStyle/>
        <a:p>
          <a:r>
            <a:rPr lang="en-US" sz="1600" dirty="0" smtClean="0"/>
            <a:t>67 businesses</a:t>
          </a:r>
          <a:endParaRPr lang="en-US" sz="1600" dirty="0"/>
        </a:p>
      </dgm:t>
    </dgm:pt>
    <dgm:pt modelId="{8B523539-F919-4AAE-BDA5-B8B7A2F2836A}" type="parTrans" cxnId="{59F33C44-C354-457D-B2E2-CB73AFC19BDD}">
      <dgm:prSet/>
      <dgm:spPr/>
      <dgm:t>
        <a:bodyPr/>
        <a:lstStyle/>
        <a:p>
          <a:endParaRPr lang="en-US"/>
        </a:p>
      </dgm:t>
    </dgm:pt>
    <dgm:pt modelId="{691BECFF-BE84-4578-A8F9-061D7D9B45A8}" type="sibTrans" cxnId="{59F33C44-C354-457D-B2E2-CB73AFC19BDD}">
      <dgm:prSet/>
      <dgm:spPr/>
      <dgm:t>
        <a:bodyPr/>
        <a:lstStyle/>
        <a:p>
          <a:endParaRPr lang="en-US"/>
        </a:p>
      </dgm:t>
    </dgm:pt>
    <dgm:pt modelId="{5D186616-919A-484D-97CD-8084BD7151A9}">
      <dgm:prSet custT="1"/>
      <dgm:spPr/>
      <dgm:t>
        <a:bodyPr/>
        <a:lstStyle/>
        <a:p>
          <a:r>
            <a:rPr lang="en-US" sz="1600" dirty="0" smtClean="0"/>
            <a:t>Jefferson High School freshmen</a:t>
          </a:r>
          <a:endParaRPr lang="en-US" sz="1600" dirty="0"/>
        </a:p>
      </dgm:t>
    </dgm:pt>
    <dgm:pt modelId="{05FF004F-C08D-42CC-ACB0-24D6D386E08E}" type="parTrans" cxnId="{D9B9B701-FB77-4C52-80EF-9620EAA8AED1}">
      <dgm:prSet/>
      <dgm:spPr/>
      <dgm:t>
        <a:bodyPr/>
        <a:lstStyle/>
        <a:p>
          <a:endParaRPr lang="en-US"/>
        </a:p>
      </dgm:t>
    </dgm:pt>
    <dgm:pt modelId="{F1F3C3C7-D036-4381-A6D3-8127B48C7BDD}" type="sibTrans" cxnId="{D9B9B701-FB77-4C52-80EF-9620EAA8AED1}">
      <dgm:prSet/>
      <dgm:spPr/>
      <dgm:t>
        <a:bodyPr/>
        <a:lstStyle/>
        <a:p>
          <a:endParaRPr lang="en-US"/>
        </a:p>
      </dgm:t>
    </dgm:pt>
    <dgm:pt modelId="{E8C69087-B86D-45E0-80DD-B30EFF2384C6}">
      <dgm:prSet custT="1"/>
      <dgm:spPr/>
      <dgm:t>
        <a:bodyPr/>
        <a:lstStyle/>
        <a:p>
          <a:pPr algn="l"/>
          <a:r>
            <a:rPr lang="en-US" sz="1600" dirty="0" smtClean="0"/>
            <a:t>BMO Harris Bank Center’s first floor</a:t>
          </a:r>
          <a:endParaRPr lang="en-US" sz="1600" dirty="0"/>
        </a:p>
      </dgm:t>
    </dgm:pt>
    <dgm:pt modelId="{3E7DA270-2F96-4D7B-8940-BEC052C2CD9A}" type="sibTrans" cxnId="{1F05C737-67CF-41CB-8D5F-A285D57E7E2B}">
      <dgm:prSet/>
      <dgm:spPr/>
      <dgm:t>
        <a:bodyPr/>
        <a:lstStyle/>
        <a:p>
          <a:endParaRPr lang="en-US"/>
        </a:p>
      </dgm:t>
    </dgm:pt>
    <dgm:pt modelId="{884F487C-9D2B-4664-B6A8-9EC45EF983AF}" type="parTrans" cxnId="{1F05C737-67CF-41CB-8D5F-A285D57E7E2B}">
      <dgm:prSet/>
      <dgm:spPr/>
      <dgm:t>
        <a:bodyPr/>
        <a:lstStyle/>
        <a:p>
          <a:endParaRPr lang="en-US"/>
        </a:p>
      </dgm:t>
    </dgm:pt>
    <dgm:pt modelId="{B8EE122D-2CC5-41A9-82E1-231C4BB43D2F}">
      <dgm:prSet custT="1"/>
      <dgm:spPr/>
      <dgm:t>
        <a:bodyPr/>
        <a:lstStyle/>
        <a:p>
          <a:pPr algn="l"/>
          <a:r>
            <a:rPr lang="en-US" sz="1600" dirty="0" smtClean="0"/>
            <a:t>All 9</a:t>
          </a:r>
          <a:r>
            <a:rPr lang="en-US" sz="1600" baseline="30000" dirty="0" smtClean="0"/>
            <a:t>th</a:t>
          </a:r>
          <a:r>
            <a:rPr lang="en-US" sz="1600" dirty="0" smtClean="0"/>
            <a:t> graders from Rockford Public Schools</a:t>
          </a:r>
          <a:endParaRPr lang="en-US" sz="1600" dirty="0"/>
        </a:p>
      </dgm:t>
    </dgm:pt>
    <dgm:pt modelId="{AE630A61-10B1-4E72-8DEE-48951E20BB5F}" type="parTrans" cxnId="{4A539AFC-6815-4B31-AB24-E5D27DE561B4}">
      <dgm:prSet/>
      <dgm:spPr/>
      <dgm:t>
        <a:bodyPr/>
        <a:lstStyle/>
        <a:p>
          <a:endParaRPr lang="en-US"/>
        </a:p>
      </dgm:t>
    </dgm:pt>
    <dgm:pt modelId="{DBFD1E43-54DC-49B4-8923-1FAA27E6926D}" type="sibTrans" cxnId="{4A539AFC-6815-4B31-AB24-E5D27DE561B4}">
      <dgm:prSet/>
      <dgm:spPr/>
      <dgm:t>
        <a:bodyPr/>
        <a:lstStyle/>
        <a:p>
          <a:endParaRPr lang="en-US"/>
        </a:p>
      </dgm:t>
    </dgm:pt>
    <dgm:pt modelId="{0270CD79-2F37-49FE-9907-729554EC909C}">
      <dgm:prSet custT="1"/>
      <dgm:spPr/>
      <dgm:t>
        <a:bodyPr/>
        <a:lstStyle/>
        <a:p>
          <a:pPr algn="l"/>
          <a:r>
            <a:rPr lang="en-US" sz="1600" dirty="0" smtClean="0"/>
            <a:t>350 students from Belvidere School District</a:t>
          </a:r>
          <a:endParaRPr lang="en-US" sz="1600" dirty="0"/>
        </a:p>
      </dgm:t>
    </dgm:pt>
    <dgm:pt modelId="{667218C4-C7A1-4946-B0F7-C979DD8BC885}" type="parTrans" cxnId="{E4E80302-00B3-4822-8080-32392272E987}">
      <dgm:prSet/>
      <dgm:spPr/>
      <dgm:t>
        <a:bodyPr/>
        <a:lstStyle/>
        <a:p>
          <a:endParaRPr lang="en-US"/>
        </a:p>
      </dgm:t>
    </dgm:pt>
    <dgm:pt modelId="{BD24A691-1EEE-4627-9CB5-F266E85F0EA9}" type="sibTrans" cxnId="{E4E80302-00B3-4822-8080-32392272E987}">
      <dgm:prSet/>
      <dgm:spPr/>
      <dgm:t>
        <a:bodyPr/>
        <a:lstStyle/>
        <a:p>
          <a:endParaRPr lang="en-US"/>
        </a:p>
      </dgm:t>
    </dgm:pt>
    <dgm:pt modelId="{AB0289ED-4774-425F-9240-AF167FA4E703}">
      <dgm:prSet custT="1"/>
      <dgm:spPr/>
      <dgm:t>
        <a:bodyPr/>
        <a:lstStyle/>
        <a:p>
          <a:pPr algn="l"/>
          <a:r>
            <a:rPr lang="en-US" sz="1600" dirty="0" smtClean="0"/>
            <a:t>135 businesses</a:t>
          </a:r>
          <a:endParaRPr lang="en-US" sz="1600" dirty="0"/>
        </a:p>
      </dgm:t>
    </dgm:pt>
    <dgm:pt modelId="{E7FC0E8A-AB56-43B6-84E4-3C3FAF95FFD9}" type="parTrans" cxnId="{3A13895C-AFB5-4047-AEC4-12A6AF27F6E8}">
      <dgm:prSet/>
      <dgm:spPr/>
      <dgm:t>
        <a:bodyPr/>
        <a:lstStyle/>
        <a:p>
          <a:endParaRPr lang="en-US"/>
        </a:p>
      </dgm:t>
    </dgm:pt>
    <dgm:pt modelId="{C2743027-613A-45EF-A12B-9BF502409F09}" type="sibTrans" cxnId="{3A13895C-AFB5-4047-AEC4-12A6AF27F6E8}">
      <dgm:prSet/>
      <dgm:spPr/>
      <dgm:t>
        <a:bodyPr/>
        <a:lstStyle/>
        <a:p>
          <a:endParaRPr lang="en-US"/>
        </a:p>
      </dgm:t>
    </dgm:pt>
    <dgm:pt modelId="{7D8CE2B3-55F6-42ED-AED4-5CB7D7A3BDFB}">
      <dgm:prSet custT="1"/>
      <dgm:spPr/>
      <dgm:t>
        <a:bodyPr/>
        <a:lstStyle/>
        <a:p>
          <a:pPr algn="l"/>
          <a:r>
            <a:rPr lang="en-US" sz="1600" dirty="0" smtClean="0"/>
            <a:t>700 volunteers</a:t>
          </a:r>
          <a:endParaRPr lang="en-US" sz="1600" dirty="0"/>
        </a:p>
      </dgm:t>
    </dgm:pt>
    <dgm:pt modelId="{C2624CA1-642A-4E1B-A4DA-2E1933399641}" type="parTrans" cxnId="{852445A1-62C3-4C80-B3EE-DAAA3BF215A0}">
      <dgm:prSet/>
      <dgm:spPr/>
      <dgm:t>
        <a:bodyPr/>
        <a:lstStyle/>
        <a:p>
          <a:endParaRPr lang="en-US"/>
        </a:p>
      </dgm:t>
    </dgm:pt>
    <dgm:pt modelId="{9FE1C1B9-884C-4A1A-A8AE-5F879CC9E682}" type="sibTrans" cxnId="{852445A1-62C3-4C80-B3EE-DAAA3BF215A0}">
      <dgm:prSet/>
      <dgm:spPr/>
      <dgm:t>
        <a:bodyPr/>
        <a:lstStyle/>
        <a:p>
          <a:endParaRPr lang="en-US"/>
        </a:p>
      </dgm:t>
    </dgm:pt>
    <dgm:pt modelId="{0DE14025-C874-4985-B971-712F2021D1EE}">
      <dgm:prSet custT="1"/>
      <dgm:spPr/>
      <dgm:t>
        <a:bodyPr/>
        <a:lstStyle/>
        <a:p>
          <a:pPr algn="l"/>
          <a:r>
            <a:rPr lang="en-US" sz="1600" dirty="0" smtClean="0"/>
            <a:t>BMO Harris Bank Center’s first and second floors</a:t>
          </a:r>
          <a:endParaRPr lang="en-US" sz="1600" dirty="0"/>
        </a:p>
      </dgm:t>
    </dgm:pt>
    <dgm:pt modelId="{F853E373-85CC-47DB-9F0B-883A9FCA90A4}" type="sibTrans" cxnId="{DB7B1F5B-D10E-4F20-9DFA-3843C8F1443E}">
      <dgm:prSet/>
      <dgm:spPr/>
      <dgm:t>
        <a:bodyPr/>
        <a:lstStyle/>
        <a:p>
          <a:endParaRPr lang="en-US"/>
        </a:p>
      </dgm:t>
    </dgm:pt>
    <dgm:pt modelId="{6FA2D92C-BA4E-49F5-96B5-B1B65B642FD6}" type="parTrans" cxnId="{DB7B1F5B-D10E-4F20-9DFA-3843C8F1443E}">
      <dgm:prSet/>
      <dgm:spPr/>
      <dgm:t>
        <a:bodyPr/>
        <a:lstStyle/>
        <a:p>
          <a:endParaRPr lang="en-US"/>
        </a:p>
      </dgm:t>
    </dgm:pt>
    <dgm:pt modelId="{5595EE00-C973-4557-8377-23C4F40CF4A2}">
      <dgm:prSet custT="1"/>
      <dgm:spPr/>
      <dgm:t>
        <a:bodyPr/>
        <a:lstStyle/>
        <a:p>
          <a:pPr algn="l"/>
          <a:r>
            <a:rPr lang="en-US" sz="1600" dirty="0" smtClean="0"/>
            <a:t>All 9</a:t>
          </a:r>
          <a:r>
            <a:rPr lang="en-US" sz="1600" baseline="30000" dirty="0" smtClean="0"/>
            <a:t>th</a:t>
          </a:r>
          <a:r>
            <a:rPr lang="en-US" sz="1600" dirty="0" smtClean="0"/>
            <a:t> graders from Rockford Public Schools</a:t>
          </a:r>
          <a:endParaRPr lang="en-US" sz="1600" dirty="0"/>
        </a:p>
      </dgm:t>
    </dgm:pt>
    <dgm:pt modelId="{D0F7FE03-6E55-403E-95A4-EED97770D45E}" type="parTrans" cxnId="{468361E9-7244-4713-9BCF-EE28B37908E1}">
      <dgm:prSet/>
      <dgm:spPr/>
      <dgm:t>
        <a:bodyPr/>
        <a:lstStyle/>
        <a:p>
          <a:endParaRPr lang="en-US"/>
        </a:p>
      </dgm:t>
    </dgm:pt>
    <dgm:pt modelId="{1AC1FB4B-76ED-4E85-BAE0-013F0858FD6D}" type="sibTrans" cxnId="{468361E9-7244-4713-9BCF-EE28B37908E1}">
      <dgm:prSet/>
      <dgm:spPr/>
      <dgm:t>
        <a:bodyPr/>
        <a:lstStyle/>
        <a:p>
          <a:endParaRPr lang="en-US"/>
        </a:p>
      </dgm:t>
    </dgm:pt>
    <dgm:pt modelId="{879847FA-05DF-4482-AAC7-3C00AA44F315}">
      <dgm:prSet custT="1"/>
      <dgm:spPr/>
      <dgm:t>
        <a:bodyPr/>
        <a:lstStyle/>
        <a:p>
          <a:pPr algn="l"/>
          <a:r>
            <a:rPr lang="en-US" sz="1600" dirty="0" smtClean="0"/>
            <a:t>9</a:t>
          </a:r>
          <a:r>
            <a:rPr lang="en-US" sz="1600" baseline="30000" dirty="0" smtClean="0"/>
            <a:t>th</a:t>
          </a:r>
          <a:r>
            <a:rPr lang="en-US" sz="1600" dirty="0" smtClean="0"/>
            <a:t> graders from Belvidere, Harlem and Hononegah</a:t>
          </a:r>
          <a:endParaRPr lang="en-US" sz="1600" dirty="0"/>
        </a:p>
      </dgm:t>
    </dgm:pt>
    <dgm:pt modelId="{9F880CA7-5647-49BB-9878-1552B9EFE0EC}" type="parTrans" cxnId="{D6C39E65-17D5-484D-B250-BF5FF8DF22E8}">
      <dgm:prSet/>
      <dgm:spPr/>
      <dgm:t>
        <a:bodyPr/>
        <a:lstStyle/>
        <a:p>
          <a:endParaRPr lang="en-US"/>
        </a:p>
      </dgm:t>
    </dgm:pt>
    <dgm:pt modelId="{836AEC37-51FD-478D-8931-A2AD0BE48609}" type="sibTrans" cxnId="{D6C39E65-17D5-484D-B250-BF5FF8DF22E8}">
      <dgm:prSet/>
      <dgm:spPr/>
      <dgm:t>
        <a:bodyPr/>
        <a:lstStyle/>
        <a:p>
          <a:endParaRPr lang="en-US"/>
        </a:p>
      </dgm:t>
    </dgm:pt>
    <dgm:pt modelId="{0B4102CD-4973-4131-B6D1-AD0105C98D82}">
      <dgm:prSet custT="1"/>
      <dgm:spPr/>
      <dgm:t>
        <a:bodyPr/>
        <a:lstStyle/>
        <a:p>
          <a:pPr algn="l"/>
          <a:r>
            <a:rPr lang="en-US" sz="1600" dirty="0" smtClean="0"/>
            <a:t> Total 3,000 students</a:t>
          </a:r>
          <a:endParaRPr lang="en-US" sz="1600" dirty="0"/>
        </a:p>
      </dgm:t>
    </dgm:pt>
    <dgm:pt modelId="{470CEB6F-3B93-47CB-B185-0A3F617BD488}" type="parTrans" cxnId="{0B8FB9F1-B1D7-42F7-9985-83208E9256AB}">
      <dgm:prSet/>
      <dgm:spPr/>
      <dgm:t>
        <a:bodyPr/>
        <a:lstStyle/>
        <a:p>
          <a:endParaRPr lang="en-US"/>
        </a:p>
      </dgm:t>
    </dgm:pt>
    <dgm:pt modelId="{B070DE57-3EE1-44A7-ACC2-66C9112F64D1}" type="sibTrans" cxnId="{0B8FB9F1-B1D7-42F7-9985-83208E9256AB}">
      <dgm:prSet/>
      <dgm:spPr/>
      <dgm:t>
        <a:bodyPr/>
        <a:lstStyle/>
        <a:p>
          <a:endParaRPr lang="en-US"/>
        </a:p>
      </dgm:t>
    </dgm:pt>
    <dgm:pt modelId="{885A0B91-E5BF-4B6B-8A76-470220140EEA}">
      <dgm:prSet custT="1"/>
      <dgm:spPr/>
      <dgm:t>
        <a:bodyPr/>
        <a:lstStyle/>
        <a:p>
          <a:pPr algn="l"/>
          <a:r>
            <a:rPr lang="en-US" sz="1600" dirty="0" smtClean="0"/>
            <a:t>Total 2,000 students</a:t>
          </a:r>
          <a:endParaRPr lang="en-US" sz="1600" dirty="0"/>
        </a:p>
      </dgm:t>
    </dgm:pt>
    <dgm:pt modelId="{079A5BDD-6B98-4EEB-807C-CEEBFEBF8FFC}" type="parTrans" cxnId="{33D0E26B-829C-4060-85E0-5EE2B55732A4}">
      <dgm:prSet/>
      <dgm:spPr/>
      <dgm:t>
        <a:bodyPr/>
        <a:lstStyle/>
        <a:p>
          <a:endParaRPr lang="en-US"/>
        </a:p>
      </dgm:t>
    </dgm:pt>
    <dgm:pt modelId="{715418F4-1572-41D3-ABB4-95061B78CA80}" type="sibTrans" cxnId="{33D0E26B-829C-4060-85E0-5EE2B55732A4}">
      <dgm:prSet/>
      <dgm:spPr/>
      <dgm:t>
        <a:bodyPr/>
        <a:lstStyle/>
        <a:p>
          <a:endParaRPr lang="en-US"/>
        </a:p>
      </dgm:t>
    </dgm:pt>
    <dgm:pt modelId="{BC17613A-F813-476B-94A3-D079D32B9E99}">
      <dgm:prSet custT="1"/>
      <dgm:spPr/>
      <dgm:t>
        <a:bodyPr/>
        <a:lstStyle/>
        <a:p>
          <a:pPr algn="l"/>
          <a:r>
            <a:rPr lang="en-US" sz="1600" dirty="0" smtClean="0"/>
            <a:t>150 businesses</a:t>
          </a:r>
          <a:endParaRPr lang="en-US" sz="1600" dirty="0"/>
        </a:p>
      </dgm:t>
    </dgm:pt>
    <dgm:pt modelId="{8EEFB476-BC41-4C75-9DA4-CFDDD31E5FBF}" type="parTrans" cxnId="{032CA983-F4C0-4683-850F-5E407B08ED78}">
      <dgm:prSet/>
      <dgm:spPr/>
      <dgm:t>
        <a:bodyPr/>
        <a:lstStyle/>
        <a:p>
          <a:endParaRPr lang="en-US"/>
        </a:p>
      </dgm:t>
    </dgm:pt>
    <dgm:pt modelId="{C2B87767-7736-4C8C-985D-25E6ED716D7B}" type="sibTrans" cxnId="{032CA983-F4C0-4683-850F-5E407B08ED78}">
      <dgm:prSet/>
      <dgm:spPr/>
      <dgm:t>
        <a:bodyPr/>
        <a:lstStyle/>
        <a:p>
          <a:endParaRPr lang="en-US"/>
        </a:p>
      </dgm:t>
    </dgm:pt>
    <dgm:pt modelId="{D4324714-AA73-4068-8AAA-5A8759D72C51}">
      <dgm:prSet custT="1"/>
      <dgm:spPr/>
      <dgm:t>
        <a:bodyPr/>
        <a:lstStyle/>
        <a:p>
          <a:pPr algn="l"/>
          <a:r>
            <a:rPr lang="en-US" sz="1600" dirty="0" smtClean="0"/>
            <a:t>900 volunteers</a:t>
          </a:r>
          <a:endParaRPr lang="en-US" sz="1600" dirty="0"/>
        </a:p>
      </dgm:t>
    </dgm:pt>
    <dgm:pt modelId="{BBFB6070-7F21-4265-8BB2-900C5919E2FF}" type="parTrans" cxnId="{227E766E-5033-496F-AA61-9A6BE80F989E}">
      <dgm:prSet/>
      <dgm:spPr/>
      <dgm:t>
        <a:bodyPr/>
        <a:lstStyle/>
        <a:p>
          <a:endParaRPr lang="en-US"/>
        </a:p>
      </dgm:t>
    </dgm:pt>
    <dgm:pt modelId="{F7297070-ACDD-4968-A5DD-0CD5C553885C}" type="sibTrans" cxnId="{227E766E-5033-496F-AA61-9A6BE80F989E}">
      <dgm:prSet/>
      <dgm:spPr/>
      <dgm:t>
        <a:bodyPr/>
        <a:lstStyle/>
        <a:p>
          <a:endParaRPr lang="en-US"/>
        </a:p>
      </dgm:t>
    </dgm:pt>
    <dgm:pt modelId="{71221A7A-C417-4DB7-B102-D53DA9EF2921}">
      <dgm:prSet custT="1"/>
      <dgm:spPr/>
      <dgm:t>
        <a:bodyPr/>
        <a:lstStyle/>
        <a:p>
          <a:pPr algn="l"/>
          <a:r>
            <a:rPr lang="en-US" sz="1600" b="0" dirty="0" smtClean="0"/>
            <a:t>120 businesses</a:t>
          </a:r>
          <a:endParaRPr lang="en-US" sz="1600" b="0" dirty="0"/>
        </a:p>
      </dgm:t>
    </dgm:pt>
    <dgm:pt modelId="{4847CFF8-8088-427C-B81C-1D618D85FC87}" type="parTrans" cxnId="{D0CCCFDA-C1C1-4578-A414-872C6530374D}">
      <dgm:prSet/>
      <dgm:spPr/>
      <dgm:t>
        <a:bodyPr/>
        <a:lstStyle/>
        <a:p>
          <a:endParaRPr lang="en-US"/>
        </a:p>
      </dgm:t>
    </dgm:pt>
    <dgm:pt modelId="{607144B9-0A41-4D02-A9A4-0FB25B0E419D}" type="sibTrans" cxnId="{D0CCCFDA-C1C1-4578-A414-872C6530374D}">
      <dgm:prSet/>
      <dgm:spPr/>
      <dgm:t>
        <a:bodyPr/>
        <a:lstStyle/>
        <a:p>
          <a:endParaRPr lang="en-US"/>
        </a:p>
      </dgm:t>
    </dgm:pt>
    <dgm:pt modelId="{96D3C63C-89C6-43EC-8D5B-2D494B9FDE52}" type="pres">
      <dgm:prSet presAssocID="{7B0CB5E1-6D29-4414-B2DA-C8F7ABE0FE2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23BA2DF-A041-45AD-BFBD-8A0E36CB2566}" type="pres">
      <dgm:prSet presAssocID="{DA16DAB8-2A6C-4CDD-92F8-35B54B500F39}" presName="composite" presStyleCnt="0"/>
      <dgm:spPr/>
    </dgm:pt>
    <dgm:pt modelId="{C9D381AA-7583-414E-A363-B817233D68A5}" type="pres">
      <dgm:prSet presAssocID="{DA16DAB8-2A6C-4CDD-92F8-35B54B500F39}" presName="LShape" presStyleLbl="alignNode1" presStyleIdx="0" presStyleCnt="7"/>
      <dgm:spPr/>
    </dgm:pt>
    <dgm:pt modelId="{5BB13594-E61A-4545-AA31-F6E329390022}" type="pres">
      <dgm:prSet presAssocID="{DA16DAB8-2A6C-4CDD-92F8-35B54B500F39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4CB06-759F-48ED-A014-5B7313F1ABFD}" type="pres">
      <dgm:prSet presAssocID="{DA16DAB8-2A6C-4CDD-92F8-35B54B500F39}" presName="Triangle" presStyleLbl="alignNode1" presStyleIdx="1" presStyleCnt="7"/>
      <dgm:spPr/>
    </dgm:pt>
    <dgm:pt modelId="{92A2357D-55CE-4C6C-A91B-B0047B2E94B0}" type="pres">
      <dgm:prSet presAssocID="{9D0B0BC9-2AD5-4E1D-B9D3-9B1173FC3BA0}" presName="sibTrans" presStyleCnt="0"/>
      <dgm:spPr/>
    </dgm:pt>
    <dgm:pt modelId="{54F70215-236E-485B-B2FC-47024FD8FE78}" type="pres">
      <dgm:prSet presAssocID="{9D0B0BC9-2AD5-4E1D-B9D3-9B1173FC3BA0}" presName="space" presStyleCnt="0"/>
      <dgm:spPr/>
    </dgm:pt>
    <dgm:pt modelId="{57ECA401-ED84-4760-9A88-AA074A5ECF8C}" type="pres">
      <dgm:prSet presAssocID="{9E153293-3390-40B1-9EB3-FB094C6CE5DC}" presName="composite" presStyleCnt="0"/>
      <dgm:spPr/>
    </dgm:pt>
    <dgm:pt modelId="{889EECD9-6705-400A-AE77-65E9980C2444}" type="pres">
      <dgm:prSet presAssocID="{9E153293-3390-40B1-9EB3-FB094C6CE5DC}" presName="LShape" presStyleLbl="alignNode1" presStyleIdx="2" presStyleCnt="7"/>
      <dgm:spPr/>
    </dgm:pt>
    <dgm:pt modelId="{DBAA621F-7FA7-4090-B3FC-A012DA5D8DDE}" type="pres">
      <dgm:prSet presAssocID="{9E153293-3390-40B1-9EB3-FB094C6CE5DC}" presName="ParentText" presStyleLbl="revTx" presStyleIdx="1" presStyleCnt="4" custScaleY="170810" custLinFactNeighborY="360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5D7FD-BD8A-4068-9522-DFECAEEB3ADC}" type="pres">
      <dgm:prSet presAssocID="{9E153293-3390-40B1-9EB3-FB094C6CE5DC}" presName="Triangle" presStyleLbl="alignNode1" presStyleIdx="3" presStyleCnt="7"/>
      <dgm:spPr/>
    </dgm:pt>
    <dgm:pt modelId="{76BA4A56-5512-41B4-B4C0-6D449AAB3A4D}" type="pres">
      <dgm:prSet presAssocID="{9292B208-549D-4CAE-B924-B95E9B8D5839}" presName="sibTrans" presStyleCnt="0"/>
      <dgm:spPr/>
    </dgm:pt>
    <dgm:pt modelId="{EADCED96-1AAF-4DEC-9A74-CF5CD66D2F52}" type="pres">
      <dgm:prSet presAssocID="{9292B208-549D-4CAE-B924-B95E9B8D5839}" presName="space" presStyleCnt="0"/>
      <dgm:spPr/>
    </dgm:pt>
    <dgm:pt modelId="{C50CFD2A-B236-4E0E-BDEF-56BAA979739A}" type="pres">
      <dgm:prSet presAssocID="{390CB0E8-242C-4747-9390-98BCCE0EFEEA}" presName="composite" presStyleCnt="0"/>
      <dgm:spPr/>
    </dgm:pt>
    <dgm:pt modelId="{8C7703E6-0F0F-4B61-B163-9D523324770B}" type="pres">
      <dgm:prSet presAssocID="{390CB0E8-242C-4747-9390-98BCCE0EFEEA}" presName="LShape" presStyleLbl="alignNode1" presStyleIdx="4" presStyleCnt="7"/>
      <dgm:spPr/>
    </dgm:pt>
    <dgm:pt modelId="{B5847F81-E48C-46CC-985E-2B236083A961}" type="pres">
      <dgm:prSet presAssocID="{390CB0E8-242C-4747-9390-98BCCE0EFEEA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7CA85-3019-4930-B25F-FD1A0A591742}" type="pres">
      <dgm:prSet presAssocID="{390CB0E8-242C-4747-9390-98BCCE0EFEEA}" presName="Triangle" presStyleLbl="alignNode1" presStyleIdx="5" presStyleCnt="7"/>
      <dgm:spPr/>
    </dgm:pt>
    <dgm:pt modelId="{C2C61746-FA11-4BFC-BE43-03761A8048FB}" type="pres">
      <dgm:prSet presAssocID="{A68A0515-F2C3-486E-88FC-C3CB9058B05E}" presName="sibTrans" presStyleCnt="0"/>
      <dgm:spPr/>
    </dgm:pt>
    <dgm:pt modelId="{3807F039-05A1-405D-9FDC-A4CB5C5ACC8C}" type="pres">
      <dgm:prSet presAssocID="{A68A0515-F2C3-486E-88FC-C3CB9058B05E}" presName="space" presStyleCnt="0"/>
      <dgm:spPr/>
    </dgm:pt>
    <dgm:pt modelId="{FD7B56B7-E68E-4F57-B067-C654DFF7990D}" type="pres">
      <dgm:prSet presAssocID="{278F5E6F-F63E-4BDC-A512-6DE45A68F2C0}" presName="composite" presStyleCnt="0"/>
      <dgm:spPr/>
    </dgm:pt>
    <dgm:pt modelId="{4A1DC0C9-D097-4A1E-889F-C7D339CBC3CF}" type="pres">
      <dgm:prSet presAssocID="{278F5E6F-F63E-4BDC-A512-6DE45A68F2C0}" presName="LShape" presStyleLbl="alignNode1" presStyleIdx="6" presStyleCnt="7"/>
      <dgm:spPr/>
    </dgm:pt>
    <dgm:pt modelId="{FE571E9E-6FF3-4668-A719-E035CBFCABB3}" type="pres">
      <dgm:prSet presAssocID="{278F5E6F-F63E-4BDC-A512-6DE45A68F2C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903FFB-7760-4B3E-9B7B-8667DA60ACD7}" type="presOf" srcId="{71221A7A-C417-4DB7-B102-D53DA9EF2921}" destId="{DBAA621F-7FA7-4090-B3FC-A012DA5D8DDE}" srcOrd="0" destOrd="3" presId="urn:microsoft.com/office/officeart/2009/3/layout/StepUpProcess"/>
    <dgm:cxn modelId="{8ACFBA4A-6B27-4C80-B4C7-5A4B4BFF1A26}" type="presOf" srcId="{4B9C6956-84F7-486C-9715-E435255BDD69}" destId="{5BB13594-E61A-4545-AA31-F6E329390022}" srcOrd="0" destOrd="1" presId="urn:microsoft.com/office/officeart/2009/3/layout/StepUpProcess"/>
    <dgm:cxn modelId="{56F39FEC-467F-4FB7-AC8D-876FFA5609BB}" srcId="{DA16DAB8-2A6C-4CDD-92F8-35B54B500F39}" destId="{A2225E23-D03A-4F3E-9285-A99B9CA376E9}" srcOrd="6" destOrd="0" parTransId="{1EBDCB05-8896-4179-858D-13AB76F3E9AC}" sibTransId="{14506101-E9AA-4C54-8F6D-EEE34BE17A76}"/>
    <dgm:cxn modelId="{BE7AD64A-3E85-4421-A41D-D7A3EA809C24}" type="presOf" srcId="{34FA4F54-AF1F-4FBD-82D8-F4BB57ECF64A}" destId="{B5847F81-E48C-46CC-985E-2B236083A961}" srcOrd="0" destOrd="7" presId="urn:microsoft.com/office/officeart/2009/3/layout/StepUpProcess"/>
    <dgm:cxn modelId="{EAFCFE4D-B67A-4FB4-B3BF-9110E7BE68F6}" type="presOf" srcId="{E8C69087-B86D-45E0-80DD-B30EFF2384C6}" destId="{B5847F81-E48C-46CC-985E-2B236083A961}" srcOrd="0" destOrd="1" presId="urn:microsoft.com/office/officeart/2009/3/layout/StepUpProcess"/>
    <dgm:cxn modelId="{1EC369C0-8C69-4EF3-BB2E-0AE10DD91FB6}" type="presOf" srcId="{0DE14025-C874-4985-B971-712F2021D1EE}" destId="{FE571E9E-6FF3-4668-A719-E035CBFCABB3}" srcOrd="0" destOrd="1" presId="urn:microsoft.com/office/officeart/2009/3/layout/StepUpProcess"/>
    <dgm:cxn modelId="{28AA2463-F10E-4D9B-8FAE-111BA5AAFA27}" srcId="{9E153293-3390-40B1-9EB3-FB094C6CE5DC}" destId="{DED35651-086F-49B3-A190-64156FEAAA31}" srcOrd="1" destOrd="0" parTransId="{934CBF1E-47B0-4E82-9AD8-52C1915580B1}" sibTransId="{1A422A18-0267-4E18-93D0-52FCF903AD86}"/>
    <dgm:cxn modelId="{B6F4573C-ACEE-4259-9E2C-D687EFA8FAD2}" type="presOf" srcId="{278F5E6F-F63E-4BDC-A512-6DE45A68F2C0}" destId="{FE571E9E-6FF3-4668-A719-E035CBFCABB3}" srcOrd="0" destOrd="0" presId="urn:microsoft.com/office/officeart/2009/3/layout/StepUpProcess"/>
    <dgm:cxn modelId="{A011E369-9D34-4EC5-B914-D89DBADDB7B6}" srcId="{7B0CB5E1-6D29-4414-B2DA-C8F7ABE0FE2B}" destId="{DA16DAB8-2A6C-4CDD-92F8-35B54B500F39}" srcOrd="0" destOrd="0" parTransId="{8DE1E410-56C2-42BE-951B-FD299732FC64}" sibTransId="{9D0B0BC9-2AD5-4E1D-B9D3-9B1173FC3BA0}"/>
    <dgm:cxn modelId="{B08D91FA-3E78-49BA-ADDF-B7C6BC0D4604}" type="presOf" srcId="{7D8CE2B3-55F6-42ED-AED4-5CB7D7A3BDFB}" destId="{B5847F81-E48C-46CC-985E-2B236083A961}" srcOrd="0" destOrd="6" presId="urn:microsoft.com/office/officeart/2009/3/layout/StepUpProcess"/>
    <dgm:cxn modelId="{B489A414-E45A-4328-B057-90BAFA334568}" type="presOf" srcId="{390CB0E8-242C-4747-9390-98BCCE0EFEEA}" destId="{B5847F81-E48C-46CC-985E-2B236083A961}" srcOrd="0" destOrd="0" presId="urn:microsoft.com/office/officeart/2009/3/layout/StepUpProcess"/>
    <dgm:cxn modelId="{032CA983-F4C0-4683-850F-5E407B08ED78}" srcId="{278F5E6F-F63E-4BDC-A512-6DE45A68F2C0}" destId="{BC17613A-F813-476B-94A3-D079D32B9E99}" srcOrd="4" destOrd="0" parTransId="{8EEFB476-BC41-4C75-9DA4-CFDDD31E5FBF}" sibTransId="{C2B87767-7736-4C8C-985D-25E6ED716D7B}"/>
    <dgm:cxn modelId="{EEF6559A-3DD4-4115-A4A3-BF1811101B21}" srcId="{DA16DAB8-2A6C-4CDD-92F8-35B54B500F39}" destId="{3602C88C-6464-4264-9D44-AF432A2FC982}" srcOrd="5" destOrd="0" parTransId="{BA461F76-0B5C-409B-81E6-2F5E5534A4E3}" sibTransId="{9C98715F-6D25-4D35-AC1B-994CE10D7094}"/>
    <dgm:cxn modelId="{FF03553E-D3FE-48D0-A94C-DE314136B2A1}" type="presOf" srcId="{0AB10DD9-E73C-4DF8-8D6D-F15B1BFD961D}" destId="{DBAA621F-7FA7-4090-B3FC-A012DA5D8DDE}" srcOrd="0" destOrd="1" presId="urn:microsoft.com/office/officeart/2009/3/layout/StepUpProcess"/>
    <dgm:cxn modelId="{863183D2-B832-4929-82D6-C1AFC2D6EC60}" srcId="{DA16DAB8-2A6C-4CDD-92F8-35B54B500F39}" destId="{20D8DE79-13EB-4E72-B7D6-09BA642D44C4}" srcOrd="4" destOrd="0" parTransId="{1AEA167D-07EE-44C4-95CE-DD389D5A9FCD}" sibTransId="{61717ACE-410A-4DEE-9EA0-BA4505F7EB1C}"/>
    <dgm:cxn modelId="{7B0D76E4-6FDB-4386-ADE6-E7E95A976D31}" type="presOf" srcId="{DED35651-086F-49B3-A190-64156FEAAA31}" destId="{DBAA621F-7FA7-4090-B3FC-A012DA5D8DDE}" srcOrd="0" destOrd="2" presId="urn:microsoft.com/office/officeart/2009/3/layout/StepUpProcess"/>
    <dgm:cxn modelId="{2AF074CD-5016-42D9-A4EF-E95C93E12069}" type="presOf" srcId="{0270CD79-2F37-49FE-9907-729554EC909C}" destId="{B5847F81-E48C-46CC-985E-2B236083A961}" srcOrd="0" destOrd="3" presId="urn:microsoft.com/office/officeart/2009/3/layout/StepUpProcess"/>
    <dgm:cxn modelId="{566EAD46-9A82-4ADF-9E36-1D4B60F481DA}" type="presOf" srcId="{ED4F64D2-FACE-4D84-8A74-43C63E4698A7}" destId="{5BB13594-E61A-4545-AA31-F6E329390022}" srcOrd="0" destOrd="2" presId="urn:microsoft.com/office/officeart/2009/3/layout/StepUpProcess"/>
    <dgm:cxn modelId="{467E73F2-26F0-4EBC-8DB9-1D104983AF65}" type="presOf" srcId="{5CB1D363-ABBE-47FB-B141-F4DD42745B9D}" destId="{5BB13594-E61A-4545-AA31-F6E329390022}" srcOrd="0" destOrd="8" presId="urn:microsoft.com/office/officeart/2009/3/layout/StepUpProcess"/>
    <dgm:cxn modelId="{2EB290A1-0308-40E8-87D9-10C58F83D37D}" type="presOf" srcId="{BC17613A-F813-476B-94A3-D079D32B9E99}" destId="{FE571E9E-6FF3-4668-A719-E035CBFCABB3}" srcOrd="0" destOrd="5" presId="urn:microsoft.com/office/officeart/2009/3/layout/StepUpProcess"/>
    <dgm:cxn modelId="{5C3E47AE-2A1F-49A0-9086-E45B5FE60C3A}" type="presOf" srcId="{D4324714-AA73-4068-8AAA-5A8759D72C51}" destId="{FE571E9E-6FF3-4668-A719-E035CBFCABB3}" srcOrd="0" destOrd="6" presId="urn:microsoft.com/office/officeart/2009/3/layout/StepUpProcess"/>
    <dgm:cxn modelId="{002E3D12-4C93-4926-BE49-7BFA5D708F53}" srcId="{7B0CB5E1-6D29-4414-B2DA-C8F7ABE0FE2B}" destId="{278F5E6F-F63E-4BDC-A512-6DE45A68F2C0}" srcOrd="3" destOrd="0" parTransId="{4A36F53F-82AB-46FE-9447-CDC404E8E0EA}" sibTransId="{9416CD36-1695-4760-9A76-0F09BCA0C49E}"/>
    <dgm:cxn modelId="{B0998610-D2B8-47E3-9FDA-39369672EBA2}" type="presOf" srcId="{5D186616-919A-484D-97CD-8084BD7151A9}" destId="{5BB13594-E61A-4545-AA31-F6E329390022}" srcOrd="0" destOrd="3" presId="urn:microsoft.com/office/officeart/2009/3/layout/StepUpProcess"/>
    <dgm:cxn modelId="{05AD291E-DF44-49CE-AFC3-ED5600D86CF2}" srcId="{9E153293-3390-40B1-9EB3-FB094C6CE5DC}" destId="{0AB10DD9-E73C-4DF8-8D6D-F15B1BFD961D}" srcOrd="0" destOrd="0" parTransId="{C549542A-4AE0-46BA-A7CF-8F8700038599}" sibTransId="{7BF6E88C-8B55-493F-8F7D-0DE54A9573E4}"/>
    <dgm:cxn modelId="{227E766E-5033-496F-AA61-9A6BE80F989E}" srcId="{278F5E6F-F63E-4BDC-A512-6DE45A68F2C0}" destId="{D4324714-AA73-4068-8AAA-5A8759D72C51}" srcOrd="5" destOrd="0" parTransId="{BBFB6070-7F21-4265-8BB2-900C5919E2FF}" sibTransId="{F7297070-ACDD-4968-A5DD-0CD5C553885C}"/>
    <dgm:cxn modelId="{4A539AFC-6815-4B31-AB24-E5D27DE561B4}" srcId="{390CB0E8-242C-4747-9390-98BCCE0EFEEA}" destId="{B8EE122D-2CC5-41A9-82E1-231C4BB43D2F}" srcOrd="1" destOrd="0" parTransId="{AE630A61-10B1-4E72-8DEE-48951E20BB5F}" sibTransId="{DBFD1E43-54DC-49B4-8923-1FAA27E6926D}"/>
    <dgm:cxn modelId="{6470CD3D-5BE4-44B0-936C-43567C44A02B}" type="presOf" srcId="{B8EE122D-2CC5-41A9-82E1-231C4BB43D2F}" destId="{B5847F81-E48C-46CC-985E-2B236083A961}" srcOrd="0" destOrd="2" presId="urn:microsoft.com/office/officeart/2009/3/layout/StepUpProcess"/>
    <dgm:cxn modelId="{96461909-DD09-4667-AFE8-F08C4D46F8B5}" type="presOf" srcId="{E6B41C8A-C5B7-4A09-8602-2BBDA3651386}" destId="{FE571E9E-6FF3-4668-A719-E035CBFCABB3}" srcOrd="0" destOrd="7" presId="urn:microsoft.com/office/officeart/2009/3/layout/StepUpProcess"/>
    <dgm:cxn modelId="{85798274-A023-4315-830D-9DBEDA8AE970}" srcId="{DA16DAB8-2A6C-4CDD-92F8-35B54B500F39}" destId="{E1A2EB73-D57B-4E7F-97F2-00A3482276E1}" srcOrd="3" destOrd="0" parTransId="{3F6ADDBA-58F7-454B-82E1-7E0C867A4ADC}" sibTransId="{743C2E87-1004-4ECD-BB2E-A43EA69CEC15}"/>
    <dgm:cxn modelId="{C8A63CE7-A6BF-4CB0-A718-5710896D5552}" type="presOf" srcId="{AB0289ED-4774-425F-9240-AF167FA4E703}" destId="{B5847F81-E48C-46CC-985E-2B236083A961}" srcOrd="0" destOrd="5" presId="urn:microsoft.com/office/officeart/2009/3/layout/StepUpProcess"/>
    <dgm:cxn modelId="{468361E9-7244-4713-9BCF-EE28B37908E1}" srcId="{278F5E6F-F63E-4BDC-A512-6DE45A68F2C0}" destId="{5595EE00-C973-4557-8377-23C4F40CF4A2}" srcOrd="1" destOrd="0" parTransId="{D0F7FE03-6E55-403E-95A4-EED97770D45E}" sibTransId="{1AC1FB4B-76ED-4E85-BAE0-013F0858FD6D}"/>
    <dgm:cxn modelId="{E4E80302-00B3-4822-8080-32392272E987}" srcId="{390CB0E8-242C-4747-9390-98BCCE0EFEEA}" destId="{0270CD79-2F37-49FE-9907-729554EC909C}" srcOrd="2" destOrd="0" parTransId="{667218C4-C7A1-4946-B0F7-C979DD8BC885}" sibTransId="{BD24A691-1EEE-4627-9CB5-F266E85F0EA9}"/>
    <dgm:cxn modelId="{83DAD29D-12F8-4A47-96B0-8E7374BD3644}" srcId="{7B0CB5E1-6D29-4414-B2DA-C8F7ABE0FE2B}" destId="{9E153293-3390-40B1-9EB3-FB094C6CE5DC}" srcOrd="1" destOrd="0" parTransId="{ACDBC9BB-E13D-4ABC-93F4-EC5FC5351EA9}" sibTransId="{9292B208-549D-4CAE-B924-B95E9B8D5839}"/>
    <dgm:cxn modelId="{95A935A2-C2D5-4072-BB6B-827B9593EAD7}" srcId="{7B0CB5E1-6D29-4414-B2DA-C8F7ABE0FE2B}" destId="{390CB0E8-242C-4747-9390-98BCCE0EFEEA}" srcOrd="2" destOrd="0" parTransId="{D6BF095E-BDCD-45FB-927C-50F4CDA24045}" sibTransId="{A68A0515-F2C3-486E-88FC-C3CB9058B05E}"/>
    <dgm:cxn modelId="{3A13895C-AFB5-4047-AEC4-12A6AF27F6E8}" srcId="{390CB0E8-242C-4747-9390-98BCCE0EFEEA}" destId="{AB0289ED-4774-425F-9240-AF167FA4E703}" srcOrd="4" destOrd="0" parTransId="{E7FC0E8A-AB56-43B6-84E4-3C3FAF95FFD9}" sibTransId="{C2743027-613A-45EF-A12B-9BF502409F09}"/>
    <dgm:cxn modelId="{D6C39E65-17D5-484D-B250-BF5FF8DF22E8}" srcId="{278F5E6F-F63E-4BDC-A512-6DE45A68F2C0}" destId="{879847FA-05DF-4482-AAC7-3C00AA44F315}" srcOrd="2" destOrd="0" parTransId="{9F880CA7-5647-49BB-9878-1552B9EFE0EC}" sibTransId="{836AEC37-51FD-478D-8931-A2AD0BE48609}"/>
    <dgm:cxn modelId="{B5E1469F-AEA2-4412-9D83-2D4EFA07481C}" type="presOf" srcId="{0B4102CD-4973-4131-B6D1-AD0105C98D82}" destId="{FE571E9E-6FF3-4668-A719-E035CBFCABB3}" srcOrd="0" destOrd="4" presId="urn:microsoft.com/office/officeart/2009/3/layout/StepUpProcess"/>
    <dgm:cxn modelId="{CBEDB1AD-3CEE-447D-BC57-808BFAD35AA7}" type="presOf" srcId="{879847FA-05DF-4482-AAC7-3C00AA44F315}" destId="{FE571E9E-6FF3-4668-A719-E035CBFCABB3}" srcOrd="0" destOrd="3" presId="urn:microsoft.com/office/officeart/2009/3/layout/StepUpProcess"/>
    <dgm:cxn modelId="{62A589A1-7D20-48D6-AA13-4326E16D05DB}" type="presOf" srcId="{885A0B91-E5BF-4B6B-8A76-470220140EEA}" destId="{B5847F81-E48C-46CC-985E-2B236083A961}" srcOrd="0" destOrd="4" presId="urn:microsoft.com/office/officeart/2009/3/layout/StepUpProcess"/>
    <dgm:cxn modelId="{013CA100-EDC0-4D38-B300-A4F94ECB399B}" srcId="{278F5E6F-F63E-4BDC-A512-6DE45A68F2C0}" destId="{E6B41C8A-C5B7-4A09-8602-2BBDA3651386}" srcOrd="6" destOrd="0" parTransId="{A32771CD-1DE5-4F5E-90A6-4F0CDD00F0F7}" sibTransId="{BF976900-6F58-46C7-AC8F-FBF40C97CFD6}"/>
    <dgm:cxn modelId="{33D0E26B-829C-4060-85E0-5EE2B55732A4}" srcId="{390CB0E8-242C-4747-9390-98BCCE0EFEEA}" destId="{885A0B91-E5BF-4B6B-8A76-470220140EEA}" srcOrd="3" destOrd="0" parTransId="{079A5BDD-6B98-4EEB-807C-CEEBFEBF8FFC}" sibTransId="{715418F4-1572-41D3-ABB4-95061B78CA80}"/>
    <dgm:cxn modelId="{C2CC8041-2AD1-4991-A1CF-74AF9B4D3BA9}" type="presOf" srcId="{5595EE00-C973-4557-8377-23C4F40CF4A2}" destId="{FE571E9E-6FF3-4668-A719-E035CBFCABB3}" srcOrd="0" destOrd="2" presId="urn:microsoft.com/office/officeart/2009/3/layout/StepUpProcess"/>
    <dgm:cxn modelId="{852445A1-62C3-4C80-B3EE-DAAA3BF215A0}" srcId="{390CB0E8-242C-4747-9390-98BCCE0EFEEA}" destId="{7D8CE2B3-55F6-42ED-AED4-5CB7D7A3BDFB}" srcOrd="5" destOrd="0" parTransId="{C2624CA1-642A-4E1B-A4DA-2E1933399641}" sibTransId="{9FE1C1B9-884C-4A1A-A8AE-5F879CC9E682}"/>
    <dgm:cxn modelId="{1F05C737-67CF-41CB-8D5F-A285D57E7E2B}" srcId="{390CB0E8-242C-4747-9390-98BCCE0EFEEA}" destId="{E8C69087-B86D-45E0-80DD-B30EFF2384C6}" srcOrd="0" destOrd="0" parTransId="{884F487C-9D2B-4664-B6A8-9EC45EF983AF}" sibTransId="{3E7DA270-2F96-4D7B-8940-BEC052C2CD9A}"/>
    <dgm:cxn modelId="{4F0500CC-BCEA-42E0-9A09-977E0332ED7D}" type="presOf" srcId="{DA16DAB8-2A6C-4CDD-92F8-35B54B500F39}" destId="{5BB13594-E61A-4545-AA31-F6E329390022}" srcOrd="0" destOrd="0" presId="urn:microsoft.com/office/officeart/2009/3/layout/StepUpProcess"/>
    <dgm:cxn modelId="{E1B76478-66EF-49AB-B38D-62D941816CAD}" type="presOf" srcId="{7B0CB5E1-6D29-4414-B2DA-C8F7ABE0FE2B}" destId="{96D3C63C-89C6-43EC-8D5B-2D494B9FDE52}" srcOrd="0" destOrd="0" presId="urn:microsoft.com/office/officeart/2009/3/layout/StepUpProcess"/>
    <dgm:cxn modelId="{F41A937D-D404-4BAB-A268-18E01465C541}" srcId="{DA16DAB8-2A6C-4CDD-92F8-35B54B500F39}" destId="{5CB1D363-ABBE-47FB-B141-F4DD42745B9D}" srcOrd="7" destOrd="0" parTransId="{9C04CC7E-F4F7-4275-ACAE-ADF6474B32D9}" sibTransId="{6F6202EE-8A84-45C4-A77B-B29CF3EE5C20}"/>
    <dgm:cxn modelId="{DB7B1F5B-D10E-4F20-9DFA-3843C8F1443E}" srcId="{278F5E6F-F63E-4BDC-A512-6DE45A68F2C0}" destId="{0DE14025-C874-4985-B971-712F2021D1EE}" srcOrd="0" destOrd="0" parTransId="{6FA2D92C-BA4E-49F5-96B5-B1B65B642FD6}" sibTransId="{F853E373-85CC-47DB-9F0B-883A9FCA90A4}"/>
    <dgm:cxn modelId="{36B06609-974C-4458-96BD-6BF8D8CB48F2}" type="presOf" srcId="{A2225E23-D03A-4F3E-9285-A99B9CA376E9}" destId="{5BB13594-E61A-4545-AA31-F6E329390022}" srcOrd="0" destOrd="7" presId="urn:microsoft.com/office/officeart/2009/3/layout/StepUpProcess"/>
    <dgm:cxn modelId="{9F3EB01D-7D8D-4DEA-8BE7-0B325F6AE8D0}" srcId="{390CB0E8-242C-4747-9390-98BCCE0EFEEA}" destId="{34FA4F54-AF1F-4FBD-82D8-F4BB57ECF64A}" srcOrd="6" destOrd="0" parTransId="{2E75885C-CEE7-4AE1-981C-7524E3FC0780}" sibTransId="{8046B7A9-4238-4B43-A244-2831B34301B1}"/>
    <dgm:cxn modelId="{59F33C44-C354-457D-B2E2-CB73AFC19BDD}" srcId="{DA16DAB8-2A6C-4CDD-92F8-35B54B500F39}" destId="{ED4F64D2-FACE-4D84-8A74-43C63E4698A7}" srcOrd="1" destOrd="0" parTransId="{8B523539-F919-4AAE-BDA5-B8B7A2F2836A}" sibTransId="{691BECFF-BE84-4578-A8F9-061D7D9B45A8}"/>
    <dgm:cxn modelId="{0B8FB9F1-B1D7-42F7-9985-83208E9256AB}" srcId="{278F5E6F-F63E-4BDC-A512-6DE45A68F2C0}" destId="{0B4102CD-4973-4131-B6D1-AD0105C98D82}" srcOrd="3" destOrd="0" parTransId="{470CEB6F-3B93-47CB-B185-0A3F617BD488}" sibTransId="{B070DE57-3EE1-44A7-ACC2-66C9112F64D1}"/>
    <dgm:cxn modelId="{C7877ED9-BE1E-4698-B7BB-82B5E68EF9A1}" type="presOf" srcId="{3602C88C-6464-4264-9D44-AF432A2FC982}" destId="{5BB13594-E61A-4545-AA31-F6E329390022}" srcOrd="0" destOrd="6" presId="urn:microsoft.com/office/officeart/2009/3/layout/StepUpProcess"/>
    <dgm:cxn modelId="{C60E83F5-B57F-4D5B-BA7C-2B19970CF680}" type="presOf" srcId="{9E153293-3390-40B1-9EB3-FB094C6CE5DC}" destId="{DBAA621F-7FA7-4090-B3FC-A012DA5D8DDE}" srcOrd="0" destOrd="0" presId="urn:microsoft.com/office/officeart/2009/3/layout/StepUpProcess"/>
    <dgm:cxn modelId="{CBA22441-E2F3-4ECD-9D42-314FBBAD6A78}" srcId="{DA16DAB8-2A6C-4CDD-92F8-35B54B500F39}" destId="{4B9C6956-84F7-486C-9715-E435255BDD69}" srcOrd="0" destOrd="0" parTransId="{28D4B1E8-03F3-4FF7-A0B2-6C326D019B06}" sibTransId="{E8E5CAA1-C91D-4A15-8CEC-53B6A4C41B91}"/>
    <dgm:cxn modelId="{D0CCCFDA-C1C1-4578-A414-872C6530374D}" srcId="{9E153293-3390-40B1-9EB3-FB094C6CE5DC}" destId="{71221A7A-C417-4DB7-B102-D53DA9EF2921}" srcOrd="2" destOrd="0" parTransId="{4847CFF8-8088-427C-B81C-1D618D85FC87}" sibTransId="{607144B9-0A41-4D02-A9A4-0FB25B0E419D}"/>
    <dgm:cxn modelId="{D9B9B701-FB77-4C52-80EF-9620EAA8AED1}" srcId="{DA16DAB8-2A6C-4CDD-92F8-35B54B500F39}" destId="{5D186616-919A-484D-97CD-8084BD7151A9}" srcOrd="2" destOrd="0" parTransId="{05FF004F-C08D-42CC-ACB0-24D6D386E08E}" sibTransId="{F1F3C3C7-D036-4381-A6D3-8127B48C7BDD}"/>
    <dgm:cxn modelId="{7A5537CE-DB25-4989-B34F-287EA0CE0A70}" type="presOf" srcId="{E1A2EB73-D57B-4E7F-97F2-00A3482276E1}" destId="{5BB13594-E61A-4545-AA31-F6E329390022}" srcOrd="0" destOrd="4" presId="urn:microsoft.com/office/officeart/2009/3/layout/StepUpProcess"/>
    <dgm:cxn modelId="{64EFECDF-437F-4375-AFFB-764D8C333608}" type="presOf" srcId="{20D8DE79-13EB-4E72-B7D6-09BA642D44C4}" destId="{5BB13594-E61A-4545-AA31-F6E329390022}" srcOrd="0" destOrd="5" presId="urn:microsoft.com/office/officeart/2009/3/layout/StepUpProcess"/>
    <dgm:cxn modelId="{60B04F85-0173-47CF-92A1-79174EF2B07B}" type="presParOf" srcId="{96D3C63C-89C6-43EC-8D5B-2D494B9FDE52}" destId="{B23BA2DF-A041-45AD-BFBD-8A0E36CB2566}" srcOrd="0" destOrd="0" presId="urn:microsoft.com/office/officeart/2009/3/layout/StepUpProcess"/>
    <dgm:cxn modelId="{26D84883-4656-4DB2-BD36-63E01511D694}" type="presParOf" srcId="{B23BA2DF-A041-45AD-BFBD-8A0E36CB2566}" destId="{C9D381AA-7583-414E-A363-B817233D68A5}" srcOrd="0" destOrd="0" presId="urn:microsoft.com/office/officeart/2009/3/layout/StepUpProcess"/>
    <dgm:cxn modelId="{8B1654F6-3604-48C9-9123-329490BAD0FE}" type="presParOf" srcId="{B23BA2DF-A041-45AD-BFBD-8A0E36CB2566}" destId="{5BB13594-E61A-4545-AA31-F6E329390022}" srcOrd="1" destOrd="0" presId="urn:microsoft.com/office/officeart/2009/3/layout/StepUpProcess"/>
    <dgm:cxn modelId="{F9D0EC9A-BB82-47D9-8487-F10FD22A204C}" type="presParOf" srcId="{B23BA2DF-A041-45AD-BFBD-8A0E36CB2566}" destId="{BB44CB06-759F-48ED-A014-5B7313F1ABFD}" srcOrd="2" destOrd="0" presId="urn:microsoft.com/office/officeart/2009/3/layout/StepUpProcess"/>
    <dgm:cxn modelId="{2E130771-B608-4C64-9C87-1738C0D4B97E}" type="presParOf" srcId="{96D3C63C-89C6-43EC-8D5B-2D494B9FDE52}" destId="{92A2357D-55CE-4C6C-A91B-B0047B2E94B0}" srcOrd="1" destOrd="0" presId="urn:microsoft.com/office/officeart/2009/3/layout/StepUpProcess"/>
    <dgm:cxn modelId="{50E843EB-97F1-4557-8A8D-2EC2D9EAE8A9}" type="presParOf" srcId="{92A2357D-55CE-4C6C-A91B-B0047B2E94B0}" destId="{54F70215-236E-485B-B2FC-47024FD8FE78}" srcOrd="0" destOrd="0" presId="urn:microsoft.com/office/officeart/2009/3/layout/StepUpProcess"/>
    <dgm:cxn modelId="{CEC2029D-4EA9-4116-87B3-6C93FB1D7BA5}" type="presParOf" srcId="{96D3C63C-89C6-43EC-8D5B-2D494B9FDE52}" destId="{57ECA401-ED84-4760-9A88-AA074A5ECF8C}" srcOrd="2" destOrd="0" presId="urn:microsoft.com/office/officeart/2009/3/layout/StepUpProcess"/>
    <dgm:cxn modelId="{FDAD9D88-822E-4268-AB65-FD62875549EB}" type="presParOf" srcId="{57ECA401-ED84-4760-9A88-AA074A5ECF8C}" destId="{889EECD9-6705-400A-AE77-65E9980C2444}" srcOrd="0" destOrd="0" presId="urn:microsoft.com/office/officeart/2009/3/layout/StepUpProcess"/>
    <dgm:cxn modelId="{02B0424B-5685-43EF-B865-2CFAA3716E06}" type="presParOf" srcId="{57ECA401-ED84-4760-9A88-AA074A5ECF8C}" destId="{DBAA621F-7FA7-4090-B3FC-A012DA5D8DDE}" srcOrd="1" destOrd="0" presId="urn:microsoft.com/office/officeart/2009/3/layout/StepUpProcess"/>
    <dgm:cxn modelId="{0CD19DF2-B183-4193-8F5E-0DA2C694127A}" type="presParOf" srcId="{57ECA401-ED84-4760-9A88-AA074A5ECF8C}" destId="{E9F5D7FD-BD8A-4068-9522-DFECAEEB3ADC}" srcOrd="2" destOrd="0" presId="urn:microsoft.com/office/officeart/2009/3/layout/StepUpProcess"/>
    <dgm:cxn modelId="{A0A4EA9C-5DE0-4888-815F-9EBF07B3EAB4}" type="presParOf" srcId="{96D3C63C-89C6-43EC-8D5B-2D494B9FDE52}" destId="{76BA4A56-5512-41B4-B4C0-6D449AAB3A4D}" srcOrd="3" destOrd="0" presId="urn:microsoft.com/office/officeart/2009/3/layout/StepUpProcess"/>
    <dgm:cxn modelId="{04591459-4784-47A3-9EEB-887959E07BFB}" type="presParOf" srcId="{76BA4A56-5512-41B4-B4C0-6D449AAB3A4D}" destId="{EADCED96-1AAF-4DEC-9A74-CF5CD66D2F52}" srcOrd="0" destOrd="0" presId="urn:microsoft.com/office/officeart/2009/3/layout/StepUpProcess"/>
    <dgm:cxn modelId="{A34582EE-EF84-4006-9180-EF3A5D40AC0E}" type="presParOf" srcId="{96D3C63C-89C6-43EC-8D5B-2D494B9FDE52}" destId="{C50CFD2A-B236-4E0E-BDEF-56BAA979739A}" srcOrd="4" destOrd="0" presId="urn:microsoft.com/office/officeart/2009/3/layout/StepUpProcess"/>
    <dgm:cxn modelId="{CDE3F657-8DEF-4FC7-B5C8-B7021B4FA262}" type="presParOf" srcId="{C50CFD2A-B236-4E0E-BDEF-56BAA979739A}" destId="{8C7703E6-0F0F-4B61-B163-9D523324770B}" srcOrd="0" destOrd="0" presId="urn:microsoft.com/office/officeart/2009/3/layout/StepUpProcess"/>
    <dgm:cxn modelId="{4F367C58-E1C1-4BD7-9D3D-9A8E963754BC}" type="presParOf" srcId="{C50CFD2A-B236-4E0E-BDEF-56BAA979739A}" destId="{B5847F81-E48C-46CC-985E-2B236083A961}" srcOrd="1" destOrd="0" presId="urn:microsoft.com/office/officeart/2009/3/layout/StepUpProcess"/>
    <dgm:cxn modelId="{78C333CE-C868-42BD-BE52-D6CC05849CA6}" type="presParOf" srcId="{C50CFD2A-B236-4E0E-BDEF-56BAA979739A}" destId="{BE87CA85-3019-4930-B25F-FD1A0A591742}" srcOrd="2" destOrd="0" presId="urn:microsoft.com/office/officeart/2009/3/layout/StepUpProcess"/>
    <dgm:cxn modelId="{5D8F15D8-6EF3-4BE6-A02A-969787B59B6D}" type="presParOf" srcId="{96D3C63C-89C6-43EC-8D5B-2D494B9FDE52}" destId="{C2C61746-FA11-4BFC-BE43-03761A8048FB}" srcOrd="5" destOrd="0" presId="urn:microsoft.com/office/officeart/2009/3/layout/StepUpProcess"/>
    <dgm:cxn modelId="{74B657A2-B7F0-4547-82BB-DD1A37275A6F}" type="presParOf" srcId="{C2C61746-FA11-4BFC-BE43-03761A8048FB}" destId="{3807F039-05A1-405D-9FDC-A4CB5C5ACC8C}" srcOrd="0" destOrd="0" presId="urn:microsoft.com/office/officeart/2009/3/layout/StepUpProcess"/>
    <dgm:cxn modelId="{7E0B78CB-C0B9-4F36-8E0F-624B721D972C}" type="presParOf" srcId="{96D3C63C-89C6-43EC-8D5B-2D494B9FDE52}" destId="{FD7B56B7-E68E-4F57-B067-C654DFF7990D}" srcOrd="6" destOrd="0" presId="urn:microsoft.com/office/officeart/2009/3/layout/StepUpProcess"/>
    <dgm:cxn modelId="{6D488B50-A6E4-46A9-9553-90CD264ABD9D}" type="presParOf" srcId="{FD7B56B7-E68E-4F57-B067-C654DFF7990D}" destId="{4A1DC0C9-D097-4A1E-889F-C7D339CBC3CF}" srcOrd="0" destOrd="0" presId="urn:microsoft.com/office/officeart/2009/3/layout/StepUpProcess"/>
    <dgm:cxn modelId="{BC80DC38-2366-4381-8392-FF704D7E8C42}" type="presParOf" srcId="{FD7B56B7-E68E-4F57-B067-C654DFF7990D}" destId="{FE571E9E-6FF3-4668-A719-E035CBFCABB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1ED74-50E4-4FED-A288-A9A7DDB27FA2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C7AD1-CD8D-40A2-8C9A-EBF52320C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6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>
                <a:solidFill>
                  <a:srgbClr val="3C4743"/>
                </a:solidFill>
              </a:rPr>
              <a:pPr/>
              <a:t>22</a:t>
            </a:fld>
            <a:endParaRPr lang="en-US">
              <a:solidFill>
                <a:srgbClr val="3C47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82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61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B470C-E757-45C1-8078-6901417A5E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4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35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49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94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66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8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9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>
                <a:solidFill>
                  <a:srgbClr val="3C4743"/>
                </a:solidFill>
              </a:rPr>
              <a:pPr/>
              <a:t>23</a:t>
            </a:fld>
            <a:endParaRPr lang="en-US">
              <a:solidFill>
                <a:srgbClr val="3C47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7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425F5C-09BF-48D0-A564-507F8214412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29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54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58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82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90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89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2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R Chalk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05" y="6176962"/>
            <a:ext cx="2675965" cy="5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6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8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320800" y="152400"/>
            <a:ext cx="1056640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>
              <a:defRPr b="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320800" y="1600200"/>
            <a:ext cx="10566400" cy="44196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600824"/>
            <a:ext cx="880533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4C99D79-8A4B-4031-B1E0-AF26F8EDF2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R Chalk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05" y="6176962"/>
            <a:ext cx="2675965" cy="5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3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4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0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320800" y="152400"/>
            <a:ext cx="1056640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>
              <a:defRPr b="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320800" y="1600200"/>
            <a:ext cx="10566400" cy="44196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600824"/>
            <a:ext cx="880533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4C99D79-8A4B-4031-B1E0-AF26F8EDF2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 defTabSz="914400"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 defTabSz="914400"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8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srgbClr val="E5E6D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CFE9AC-F15C-4FA0-A6F1-298829FA691D}" type="datetimeFigureOut">
              <a:rPr lang="en-US">
                <a:solidFill>
                  <a:srgbClr val="3C4743">
                    <a:tint val="75000"/>
                  </a:srgbClr>
                </a:solidFill>
              </a:rPr>
              <a:pPr defTabSz="914400"/>
              <a:t>8/1/2016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srgbClr val="3C474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D266BE7-899D-4075-917F-DBDE33B6B692}" type="slidenum">
              <a:rPr>
                <a:solidFill>
                  <a:srgbClr val="3C4743">
                    <a:tint val="75000"/>
                  </a:srgbClr>
                </a:solidFill>
              </a:rPr>
              <a:pPr defTabSz="914400"/>
              <a:t>‹#›</a:t>
            </a:fld>
            <a:endParaRPr>
              <a:solidFill>
                <a:srgbClr val="3C474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2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Hands-On Career Fairs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College Changes Everything Conference</a:t>
            </a:r>
          </a:p>
          <a:p>
            <a:r>
              <a:rPr lang="en-US" dirty="0"/>
              <a:t>July 2016</a:t>
            </a:r>
          </a:p>
        </p:txBody>
      </p:sp>
    </p:spTree>
    <p:extLst>
      <p:ext uri="{BB962C8B-B14F-4D97-AF65-F5344CB8AC3E}">
        <p14:creationId xmlns:p14="http://schemas.microsoft.com/office/powerpoint/2010/main" val="75191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6 months out</a:t>
            </a:r>
          </a:p>
          <a:p>
            <a:endParaRPr lang="en-US" dirty="0"/>
          </a:p>
          <a:p>
            <a:r>
              <a:rPr lang="en-US" dirty="0"/>
              <a:t>Get date from superintendents</a:t>
            </a:r>
          </a:p>
          <a:p>
            <a:r>
              <a:rPr lang="en-US" dirty="0"/>
              <a:t>Book field house </a:t>
            </a:r>
          </a:p>
          <a:p>
            <a:r>
              <a:rPr lang="en-US" dirty="0"/>
              <a:t>Book “pipe and drape” for expo area (approx. $2,000 for 100 booths)</a:t>
            </a:r>
          </a:p>
          <a:p>
            <a:r>
              <a:rPr lang="en-US" dirty="0"/>
              <a:t>Compile spreadsheet of business contacts</a:t>
            </a:r>
          </a:p>
          <a:p>
            <a:r>
              <a:rPr lang="en-US" dirty="0"/>
              <a:t>Mail letter of invitation to area businesses</a:t>
            </a:r>
          </a:p>
          <a:p>
            <a:r>
              <a:rPr lang="en-US" dirty="0"/>
              <a:t>Help superintendents convey message and purpose to principals and 8</a:t>
            </a:r>
            <a:r>
              <a:rPr lang="en-US" baseline="30000" dirty="0"/>
              <a:t>th</a:t>
            </a:r>
            <a:r>
              <a:rPr lang="en-US" dirty="0"/>
              <a:t> grade teachers</a:t>
            </a:r>
          </a:p>
        </p:txBody>
      </p:sp>
    </p:spTree>
    <p:extLst>
      <p:ext uri="{BB962C8B-B14F-4D97-AF65-F5344CB8AC3E}">
        <p14:creationId xmlns:p14="http://schemas.microsoft.com/office/powerpoint/2010/main" val="10613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4 months out &amp; monthly until event</a:t>
            </a:r>
          </a:p>
          <a:p>
            <a:r>
              <a:rPr lang="en-US" dirty="0"/>
              <a:t>Repeat letter and outreach to companies who haven’t responded</a:t>
            </a:r>
          </a:p>
          <a:p>
            <a:r>
              <a:rPr lang="en-US" dirty="0"/>
              <a:t>Have signage made for participating businesses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 months out</a:t>
            </a:r>
          </a:p>
          <a:p>
            <a:endParaRPr lang="en-US" dirty="0"/>
          </a:p>
          <a:p>
            <a:r>
              <a:rPr lang="en-US" dirty="0"/>
              <a:t>Schedule schools in 1-hour blocks so that all students don’t attend at same time</a:t>
            </a:r>
          </a:p>
          <a:p>
            <a:r>
              <a:rPr lang="en-US" dirty="0"/>
              <a:t>Invite VIPs (school board members, elected officials) to come do walk-through</a:t>
            </a:r>
          </a:p>
          <a:p>
            <a:r>
              <a:rPr lang="en-US" dirty="0"/>
              <a:t>Book caterer for vendor lunch</a:t>
            </a:r>
          </a:p>
          <a:p>
            <a:r>
              <a:rPr lang="en-US" dirty="0"/>
              <a:t>Hold information session for school personnel 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1 month out</a:t>
            </a:r>
          </a:p>
          <a:p>
            <a:endParaRPr lang="en-US" dirty="0"/>
          </a:p>
          <a:p>
            <a:r>
              <a:rPr lang="en-US" dirty="0"/>
              <a:t>Prepare sheet for students to use at expo; questions to ask booths</a:t>
            </a:r>
          </a:p>
          <a:p>
            <a:r>
              <a:rPr lang="en-US" dirty="0"/>
              <a:t>Send sheet to 8</a:t>
            </a:r>
            <a:r>
              <a:rPr lang="en-US" baseline="30000" dirty="0"/>
              <a:t>th</a:t>
            </a:r>
            <a:r>
              <a:rPr lang="en-US" dirty="0"/>
              <a:t> grade teachers; explain use and purpose</a:t>
            </a:r>
          </a:p>
          <a:p>
            <a:r>
              <a:rPr lang="en-US" dirty="0"/>
              <a:t>Confirm pipe &amp; drape order</a:t>
            </a:r>
          </a:p>
          <a:p>
            <a:r>
              <a:rPr lang="en-US" dirty="0"/>
              <a:t>Talk up event in media so 8</a:t>
            </a:r>
            <a:r>
              <a:rPr lang="en-US" baseline="30000" dirty="0"/>
              <a:t>th</a:t>
            </a:r>
            <a:r>
              <a:rPr lang="en-US" dirty="0"/>
              <a:t> grade parents understand what their student will be doing</a:t>
            </a:r>
          </a:p>
          <a:p>
            <a:r>
              <a:rPr lang="en-US" dirty="0"/>
              <a:t>Find student volunteers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weeks out</a:t>
            </a:r>
          </a:p>
          <a:p>
            <a:endParaRPr lang="en-US" dirty="0"/>
          </a:p>
          <a:p>
            <a:r>
              <a:rPr lang="en-US" dirty="0"/>
              <a:t>Invite media</a:t>
            </a:r>
          </a:p>
        </p:txBody>
      </p:sp>
    </p:spTree>
    <p:extLst>
      <p:ext uri="{BB962C8B-B14F-4D97-AF65-F5344CB8AC3E}">
        <p14:creationId xmlns:p14="http://schemas.microsoft.com/office/powerpoint/2010/main" val="42330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1 week out</a:t>
            </a:r>
          </a:p>
          <a:p>
            <a:endParaRPr lang="en-US" dirty="0"/>
          </a:p>
          <a:p>
            <a:r>
              <a:rPr lang="en-US" dirty="0"/>
              <a:t>Print flyer for vendors with next year’s date (if possible)</a:t>
            </a:r>
          </a:p>
          <a:p>
            <a:r>
              <a:rPr lang="en-US" dirty="0"/>
              <a:t>Send final details to all vendors </a:t>
            </a:r>
          </a:p>
          <a:p>
            <a:r>
              <a:rPr lang="en-US" dirty="0"/>
              <a:t>Touch base with all student volunteers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Day before</a:t>
            </a:r>
          </a:p>
          <a:p>
            <a:endParaRPr lang="en-US" dirty="0"/>
          </a:p>
          <a:p>
            <a:r>
              <a:rPr lang="en-US" dirty="0"/>
              <a:t>Meet pipe &amp; drape contractor; set up fieldhouse</a:t>
            </a:r>
          </a:p>
          <a:p>
            <a:r>
              <a:rPr lang="en-US" dirty="0"/>
              <a:t>Get food and drink for vendors</a:t>
            </a:r>
          </a:p>
        </p:txBody>
      </p:sp>
    </p:spTree>
    <p:extLst>
      <p:ext uri="{BB962C8B-B14F-4D97-AF65-F5344CB8AC3E}">
        <p14:creationId xmlns:p14="http://schemas.microsoft.com/office/powerpoint/2010/main" val="41527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Day of</a:t>
            </a:r>
          </a:p>
          <a:p>
            <a:endParaRPr lang="en-US" dirty="0"/>
          </a:p>
          <a:p>
            <a:r>
              <a:rPr lang="en-US" dirty="0"/>
              <a:t>Set up food and drink for vendors</a:t>
            </a:r>
          </a:p>
          <a:p>
            <a:r>
              <a:rPr lang="en-US" dirty="0"/>
              <a:t>Set up barricades so buses have clear path for drop-off and pick-up</a:t>
            </a:r>
          </a:p>
          <a:p>
            <a:r>
              <a:rPr lang="en-US" dirty="0"/>
              <a:t>Photos!</a:t>
            </a:r>
          </a:p>
        </p:txBody>
      </p:sp>
    </p:spTree>
    <p:extLst>
      <p:ext uri="{BB962C8B-B14F-4D97-AF65-F5344CB8AC3E}">
        <p14:creationId xmlns:p14="http://schemas.microsoft.com/office/powerpoint/2010/main" val="14638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</a:t>
            </a:r>
          </a:p>
          <a:p>
            <a:endParaRPr lang="en-US" dirty="0"/>
          </a:p>
          <a:p>
            <a:r>
              <a:rPr lang="en-US" dirty="0"/>
              <a:t>Thank you letters to vendors</a:t>
            </a:r>
          </a:p>
          <a:p>
            <a:r>
              <a:rPr lang="en-US" dirty="0"/>
              <a:t>Upload photos to websites and social media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2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Funding</a:t>
            </a:r>
          </a:p>
          <a:p>
            <a:endParaRPr lang="en-US" dirty="0"/>
          </a:p>
          <a:p>
            <a:r>
              <a:rPr lang="en-US" dirty="0"/>
              <a:t>2 staff as part of regular duties</a:t>
            </a:r>
          </a:p>
          <a:p>
            <a:r>
              <a:rPr lang="en-US" dirty="0"/>
              <a:t>$2,000 Pipe &amp; drape funded through grant from donor fund at the Community Foundation of Grundy County</a:t>
            </a:r>
          </a:p>
          <a:p>
            <a:r>
              <a:rPr lang="en-US" dirty="0"/>
              <a:t>$1,800 Food and drink for vendors and volunteers paid for by GAVC</a:t>
            </a:r>
          </a:p>
          <a:p>
            <a:r>
              <a:rPr lang="en-US" dirty="0"/>
              <a:t>$500 Signage for vendors paid for by GAVC </a:t>
            </a:r>
          </a:p>
          <a:p>
            <a:r>
              <a:rPr lang="en-US" dirty="0"/>
              <a:t>$300 T-shirts for volunteers paid for by GAVC</a:t>
            </a:r>
          </a:p>
          <a:p>
            <a:r>
              <a:rPr lang="en-US" dirty="0"/>
              <a:t>In-office printing of “next year’s date” flyers and booth signs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2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</a:t>
            </a:r>
          </a:p>
          <a:p>
            <a:endParaRPr lang="en-US" dirty="0"/>
          </a:p>
          <a:p>
            <a:r>
              <a:rPr lang="en-US" dirty="0"/>
              <a:t>Business Education Council</a:t>
            </a:r>
          </a:p>
          <a:p>
            <a:r>
              <a:rPr lang="en-US" dirty="0"/>
              <a:t>School districts, vocational center, Chamber of Commerce, trades, local business, U of I Extension, JJC Grundy Workforce Services, Community Foundation, TREES (Three Rivers Education-to-Employment Services)</a:t>
            </a:r>
          </a:p>
        </p:txBody>
      </p:sp>
    </p:spTree>
    <p:extLst>
      <p:ext uri="{BB962C8B-B14F-4D97-AF65-F5344CB8AC3E}">
        <p14:creationId xmlns:p14="http://schemas.microsoft.com/office/powerpoint/2010/main" val="7810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Frustrations</a:t>
            </a:r>
          </a:p>
          <a:p>
            <a:endParaRPr lang="en-US" dirty="0"/>
          </a:p>
          <a:p>
            <a:r>
              <a:rPr lang="en-US" dirty="0"/>
              <a:t>Some vendors don’t understand the “hands-on” part until they’ve experienced it</a:t>
            </a:r>
          </a:p>
          <a:p>
            <a:r>
              <a:rPr lang="en-US" dirty="0"/>
              <a:t>Some businesses don’t understand the importance until they’ve experienced it or a colleague tells them</a:t>
            </a:r>
          </a:p>
          <a:p>
            <a:r>
              <a:rPr lang="en-US" dirty="0"/>
              <a:t>Not all information funnels down to the 8th grade teachers </a:t>
            </a:r>
          </a:p>
          <a:p>
            <a:r>
              <a:rPr lang="en-US" dirty="0"/>
              <a:t>Some students and teachers use their hour in the expo to socialize</a:t>
            </a:r>
          </a:p>
        </p:txBody>
      </p:sp>
    </p:spTree>
    <p:extLst>
      <p:ext uri="{BB962C8B-B14F-4D97-AF65-F5344CB8AC3E}">
        <p14:creationId xmlns:p14="http://schemas.microsoft.com/office/powerpoint/2010/main" val="7735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</a:t>
            </a:r>
          </a:p>
          <a:p>
            <a:endParaRPr lang="en-US" dirty="0"/>
          </a:p>
          <a:p>
            <a:r>
              <a:rPr lang="en-US" dirty="0"/>
              <a:t>We are making progress and each expo is bigger with more vendors and more teachers &amp; </a:t>
            </a:r>
            <a:r>
              <a:rPr lang="en-US"/>
              <a:t>students participating and learning!!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Promoting Career Exploration through the Academy Expo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68" y="3056244"/>
            <a:ext cx="4992624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black">
          <a:xfrm>
            <a:off x="835152" y="746760"/>
            <a:ext cx="87477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E5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&amp; Career Academies of Rockford</a:t>
            </a:r>
            <a:endParaRPr lang="en-US" sz="3200" dirty="0">
              <a:solidFill>
                <a:srgbClr val="E5E6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1347216" y="2194560"/>
            <a:ext cx="79248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3C47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choose to belong to a smaller career- or interest-themed group</a:t>
            </a:r>
          </a:p>
          <a:p>
            <a:r>
              <a:rPr lang="en-US" dirty="0" smtClean="0">
                <a:solidFill>
                  <a:srgbClr val="3C47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AND career prep for all</a:t>
            </a:r>
          </a:p>
          <a:p>
            <a:r>
              <a:rPr lang="en-US" dirty="0" smtClean="0">
                <a:solidFill>
                  <a:srgbClr val="3C47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 with organizations</a:t>
            </a:r>
          </a:p>
          <a:p>
            <a:pPr lvl="1"/>
            <a:r>
              <a:rPr lang="en-US" dirty="0" smtClean="0">
                <a:solidFill>
                  <a:srgbClr val="3C47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  <a:p>
            <a:pPr lvl="1"/>
            <a:r>
              <a:rPr lang="en-US" dirty="0" smtClean="0">
                <a:solidFill>
                  <a:srgbClr val="3C47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Civic</a:t>
            </a:r>
          </a:p>
          <a:p>
            <a:pPr lvl="1"/>
            <a:r>
              <a:rPr lang="en-US" dirty="0" smtClean="0">
                <a:solidFill>
                  <a:srgbClr val="3C47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Post-secondary</a:t>
            </a:r>
          </a:p>
          <a:p>
            <a:pPr lvl="1"/>
            <a:r>
              <a:rPr lang="en-US" dirty="0" smtClean="0">
                <a:solidFill>
                  <a:srgbClr val="3C47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Not-for-profits</a:t>
            </a:r>
            <a:endParaRPr lang="en-US" dirty="0">
              <a:solidFill>
                <a:srgbClr val="3C47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36" y="1394460"/>
            <a:ext cx="2410968" cy="43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49096" y="1905000"/>
            <a:ext cx="7924800" cy="4419600"/>
          </a:xfrm>
        </p:spPr>
        <p:txBody>
          <a:bodyPr>
            <a:normAutofit/>
          </a:bodyPr>
          <a:lstStyle/>
          <a:p>
            <a:pPr lvl="1"/>
            <a:r>
              <a:rPr lang="en-US" altLang="en-US" sz="3200" dirty="0">
                <a:solidFill>
                  <a:srgbClr val="606060"/>
                </a:solidFill>
              </a:rPr>
              <a:t>Assist RPS students in making their academy/pathway selection in </a:t>
            </a:r>
            <a:r>
              <a:rPr lang="en-US" altLang="en-US" sz="3200" dirty="0" smtClean="0">
                <a:solidFill>
                  <a:srgbClr val="606060"/>
                </a:solidFill>
              </a:rPr>
              <a:t>January </a:t>
            </a:r>
            <a:r>
              <a:rPr lang="en-US" altLang="en-US" sz="3200" dirty="0">
                <a:solidFill>
                  <a:srgbClr val="606060"/>
                </a:solidFill>
              </a:rPr>
              <a:t>by exposing them to a variety of careers</a:t>
            </a:r>
          </a:p>
          <a:p>
            <a:pPr lvl="1"/>
            <a:r>
              <a:rPr lang="en-US" altLang="en-US" sz="3200" dirty="0">
                <a:solidFill>
                  <a:srgbClr val="606060"/>
                </a:solidFill>
              </a:rPr>
              <a:t>Expose other district students to career opportunities in Winnebago and Boone Counties</a:t>
            </a:r>
          </a:p>
          <a:p>
            <a:pPr lvl="1"/>
            <a:r>
              <a:rPr lang="en-US" altLang="en-US" sz="3200" dirty="0">
                <a:solidFill>
                  <a:srgbClr val="606060"/>
                </a:solidFill>
              </a:rPr>
              <a:t>Forge a relevant link between current curriculum and future careers</a:t>
            </a:r>
          </a:p>
          <a:p>
            <a:pPr marL="342900" lvl="1" indent="0">
              <a:buNone/>
            </a:pPr>
            <a:endParaRPr lang="en-US" altLang="en-US" dirty="0" smtClean="0">
              <a:solidFill>
                <a:srgbClr val="606060"/>
              </a:solidFill>
            </a:endParaRPr>
          </a:p>
          <a:p>
            <a:pPr lvl="1"/>
            <a:endParaRPr lang="en-US" altLang="en-US" sz="1400" dirty="0">
              <a:solidFill>
                <a:srgbClr val="606060"/>
              </a:solidFill>
            </a:endParaRPr>
          </a:p>
          <a:p>
            <a:endParaRPr lang="en-US" altLang="en-US" dirty="0" smtClean="0">
              <a:solidFill>
                <a:srgbClr val="606060"/>
              </a:solidFill>
            </a:endParaRPr>
          </a:p>
          <a:p>
            <a:endParaRPr lang="en-US" dirty="0">
              <a:solidFill>
                <a:srgbClr val="606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1408176" y="408432"/>
            <a:ext cx="792480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685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250" b="0" kern="1200">
                <a:solidFill>
                  <a:schemeClr val="bg1"/>
                </a:solidFill>
                <a:latin typeface="Franklin Gothic Demi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solidFill>
                  <a:srgbClr val="E5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of the Academy Expo</a:t>
            </a:r>
            <a:endParaRPr lang="en-US" sz="4000" dirty="0">
              <a:solidFill>
                <a:srgbClr val="E5E6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Academy Expo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2015 Academy Expo Hospitality Ambassadors ITP.pdf - Adobe Acrobat Standard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9513" r="35798"/>
          <a:stretch/>
        </p:blipFill>
        <p:spPr>
          <a:xfrm rot="463681">
            <a:off x="5536667" y="610691"/>
            <a:ext cx="6050514" cy="5536137"/>
          </a:xfrm>
          <a:prstGeom prst="rect">
            <a:avLst/>
          </a:prstGeom>
        </p:spPr>
      </p:pic>
      <p:pic>
        <p:nvPicPr>
          <p:cNvPr id="4" name="Picture 3" descr="2015 Academy Expo ITP flyer.pdf - Adobe Acrobat Standard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9" t="18969" r="26950"/>
          <a:stretch/>
        </p:blipFill>
        <p:spPr>
          <a:xfrm rot="21024528">
            <a:off x="731520" y="1828456"/>
            <a:ext cx="5760720" cy="530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034" y="443010"/>
            <a:ext cx="9628632" cy="136211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ACADEMY EXPO TIMELINE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051034" y="950330"/>
          <a:ext cx="8839200" cy="5284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33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 Ambassadors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616" y="1828456"/>
            <a:ext cx="564184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Welcome guests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Give VIP tours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Booth judging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Press conference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64" y="1415352"/>
            <a:ext cx="6430162" cy="468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70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 Experts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616" y="1828456"/>
            <a:ext cx="56418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Develop a hands on career demonstration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Attend a collaboration event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Set up day before event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Volunteer to staff booth day of event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952118"/>
            <a:ext cx="5999988" cy="399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5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561" y="1713572"/>
            <a:ext cx="6757638" cy="506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44167" y="418172"/>
            <a:ext cx="7924800" cy="12954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Flight simulators </a:t>
            </a:r>
          </a:p>
        </p:txBody>
      </p:sp>
    </p:spTree>
    <p:extLst>
      <p:ext uri="{BB962C8B-B14F-4D97-AF65-F5344CB8AC3E}">
        <p14:creationId xmlns:p14="http://schemas.microsoft.com/office/powerpoint/2010/main" val="9675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</a:t>
            </a:r>
          </a:p>
          <a:p>
            <a:endParaRPr lang="en-US" dirty="0"/>
          </a:p>
          <a:p>
            <a:r>
              <a:rPr lang="en-US" dirty="0"/>
              <a:t>An expo for all 8</a:t>
            </a:r>
            <a:r>
              <a:rPr lang="en-US" baseline="30000" dirty="0"/>
              <a:t>th</a:t>
            </a:r>
            <a:r>
              <a:rPr lang="en-US" dirty="0"/>
              <a:t> grade students in Grundy County and the surrounding area</a:t>
            </a:r>
          </a:p>
          <a:p>
            <a:r>
              <a:rPr lang="en-US" dirty="0"/>
              <a:t>Each booth must have a “hands-on” component so students can touch and experience something in that industry, even if it’s just a game to get students interacting</a:t>
            </a:r>
          </a:p>
          <a:p>
            <a:r>
              <a:rPr lang="en-US" dirty="0"/>
              <a:t>NOT opportunity for businesses to recruit to work – it’s about recruiting talent to your career and explain path of education/training to get there</a:t>
            </a:r>
          </a:p>
        </p:txBody>
      </p:sp>
    </p:spTree>
    <p:extLst>
      <p:ext uri="{BB962C8B-B14F-4D97-AF65-F5344CB8AC3E}">
        <p14:creationId xmlns:p14="http://schemas.microsoft.com/office/powerpoint/2010/main" val="28685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481584"/>
            <a:ext cx="10566400" cy="12954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Army medic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597" y="1676401"/>
            <a:ext cx="6807199" cy="5105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0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CNA &amp;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32" y="1447800"/>
            <a:ext cx="7249866" cy="543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5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TV broadcasting &amp;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865" y="1676401"/>
            <a:ext cx="6854334" cy="514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1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Horticulture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192" y="1600201"/>
            <a:ext cx="6922404" cy="5191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Truck Driving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16" y="1524000"/>
            <a:ext cx="6958980" cy="521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09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449832"/>
            <a:ext cx="7938516" cy="5292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black">
          <a:xfrm>
            <a:off x="1311656" y="527304"/>
            <a:ext cx="10566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Electrician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5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black">
          <a:xfrm>
            <a:off x="1293368" y="463296"/>
            <a:ext cx="10566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Skilled Trades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36" y="1573784"/>
            <a:ext cx="7185660" cy="47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Banking/Lending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3"/>
          <a:stretch/>
        </p:blipFill>
        <p:spPr>
          <a:xfrm>
            <a:off x="1757172" y="1627632"/>
            <a:ext cx="10287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 noGrp="1"/>
          </p:cNvSpPr>
          <p:nvPr>
            <p:ph type="title"/>
          </p:nvPr>
        </p:nvSpPr>
        <p:spPr bwMode="black">
          <a:xfrm>
            <a:off x="1731264" y="438912"/>
            <a:ext cx="792480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685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250" b="0" kern="1200">
                <a:solidFill>
                  <a:schemeClr val="bg1"/>
                </a:solidFill>
                <a:latin typeface="Franklin Gothic Demi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 Prep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39824" y="2063496"/>
            <a:ext cx="7924800" cy="44196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Shaking Hands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Appropriate Dress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Questioning Practices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Hospitality Ambassadors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0160" y="1828456"/>
            <a:ext cx="919429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Volunteer Opportunities: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Assist with set up day before event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Registration of volunteers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Food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Transportation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Booth judges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Emergency response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Photography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Refreshment providers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44" y="1151457"/>
            <a:ext cx="2718816" cy="407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8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</a:t>
            </a:r>
          </a:p>
          <a:p>
            <a:endParaRPr lang="en-US" dirty="0"/>
          </a:p>
          <a:p>
            <a:r>
              <a:rPr lang="en-US" dirty="0"/>
              <a:t>Morris Community High School Fieldhouse</a:t>
            </a:r>
          </a:p>
          <a:p>
            <a:r>
              <a:rPr lang="en-US" dirty="0"/>
              <a:t>Space for 150 expo booths</a:t>
            </a:r>
          </a:p>
          <a:p>
            <a:r>
              <a:rPr lang="en-US" dirty="0"/>
              <a:t>Use outdoor space for equipment (tractors, fire trucks, etc.) plus companies that would rather be outdoors</a:t>
            </a:r>
          </a:p>
        </p:txBody>
      </p:sp>
    </p:spTree>
    <p:extLst>
      <p:ext uri="{BB962C8B-B14F-4D97-AF65-F5344CB8AC3E}">
        <p14:creationId xmlns:p14="http://schemas.microsoft.com/office/powerpoint/2010/main" val="3118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 Prep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6933" b="24933"/>
          <a:stretch/>
        </p:blipFill>
        <p:spPr>
          <a:xfrm>
            <a:off x="4171188" y="1270671"/>
            <a:ext cx="8020812" cy="4672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064">
            <a:off x="-211705" y="1665505"/>
            <a:ext cx="6200078" cy="413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0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Banking/Lending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15" y="0"/>
            <a:ext cx="9242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7"/>
          <a:stretch/>
        </p:blipFill>
        <p:spPr>
          <a:xfrm>
            <a:off x="1280160" y="1554480"/>
            <a:ext cx="9144000" cy="49469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black">
          <a:xfrm>
            <a:off x="1280160" y="509016"/>
            <a:ext cx="10566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First floor layout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5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" name="Picture 2" descr="Expo 2015 Booths_sponsors_special Needs - Excel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1363" r="17500" b="22044"/>
          <a:stretch/>
        </p:blipFill>
        <p:spPr>
          <a:xfrm>
            <a:off x="0" y="417286"/>
            <a:ext cx="12277344" cy="58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6463" y="381000"/>
            <a:ext cx="7924800" cy="12954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0264" y="1938010"/>
            <a:ext cx="7772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Building Exterior – Rockford Police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Building Interior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BMO Harris Police &amp;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RPS 205 Police &amp;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RPS 205 and BSD 100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Hospitality Teams – geographic assignments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Radios on each aisle – look for the shirt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EMT team on site</a:t>
            </a:r>
          </a:p>
        </p:txBody>
      </p:sp>
    </p:spTree>
    <p:extLst>
      <p:ext uri="{BB962C8B-B14F-4D97-AF65-F5344CB8AC3E}">
        <p14:creationId xmlns:p14="http://schemas.microsoft.com/office/powerpoint/2010/main" val="6901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black">
          <a:xfrm>
            <a:off x="1247648" y="518160"/>
            <a:ext cx="10566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Media/PR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3" b="19867"/>
          <a:stretch/>
        </p:blipFill>
        <p:spPr>
          <a:xfrm>
            <a:off x="5870448" y="4212173"/>
            <a:ext cx="6201156" cy="2645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41" y="1601561"/>
            <a:ext cx="3481186" cy="5221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92" y="645160"/>
            <a:ext cx="4902708" cy="32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www.alignmentrockford.com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</a:t>
            </a:r>
          </a:p>
          <a:p>
            <a:endParaRPr lang="en-US" dirty="0"/>
          </a:p>
          <a:p>
            <a:r>
              <a:rPr lang="en-US" dirty="0"/>
              <a:t>First two expos were in the spring</a:t>
            </a:r>
          </a:p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grade class of 2016-17 school year will come in October</a:t>
            </a:r>
          </a:p>
          <a:p>
            <a:r>
              <a:rPr lang="en-US" dirty="0"/>
              <a:t>Date is chosen by superintendents depending on testing days and other school events</a:t>
            </a:r>
          </a:p>
          <a:p>
            <a:r>
              <a:rPr lang="en-US" dirty="0"/>
              <a:t>Districts plan it as a field trip so busing is provided</a:t>
            </a:r>
          </a:p>
        </p:txBody>
      </p:sp>
    </p:spTree>
    <p:extLst>
      <p:ext uri="{BB962C8B-B14F-4D97-AF65-F5344CB8AC3E}">
        <p14:creationId xmlns:p14="http://schemas.microsoft.com/office/powerpoint/2010/main" val="7226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  <a:p>
            <a:endParaRPr lang="en-US" dirty="0"/>
          </a:p>
          <a:p>
            <a:r>
              <a:rPr lang="en-US" dirty="0"/>
              <a:t>Talking about careers isn’t enough – students tune it out</a:t>
            </a:r>
          </a:p>
          <a:p>
            <a:r>
              <a:rPr lang="en-US" dirty="0"/>
              <a:t>Touching and experiencing exhibits gives them a better idea of what that career involves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Grundy chooses 8</a:t>
            </a:r>
            <a:r>
              <a:rPr lang="en-US" baseline="30000" dirty="0"/>
              <a:t>th</a:t>
            </a:r>
            <a:r>
              <a:rPr lang="en-US" dirty="0"/>
              <a:t> grade so students can better select classes for that career path in high school</a:t>
            </a:r>
          </a:p>
          <a:p>
            <a:r>
              <a:rPr lang="en-US" dirty="0"/>
              <a:t>Grundy Area Vocational Center is for juniors and/or seniors</a:t>
            </a:r>
          </a:p>
          <a:p>
            <a:r>
              <a:rPr lang="en-US" dirty="0"/>
              <a:t>2-hour time block so some students need to be strategic about freshman-sophomore classes in order to be eligible for GAVC</a:t>
            </a:r>
          </a:p>
        </p:txBody>
      </p:sp>
    </p:spTree>
    <p:extLst>
      <p:ext uri="{BB962C8B-B14F-4D97-AF65-F5344CB8AC3E}">
        <p14:creationId xmlns:p14="http://schemas.microsoft.com/office/powerpoint/2010/main" val="169171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</a:t>
            </a:r>
          </a:p>
          <a:p>
            <a:endParaRPr lang="en-US" dirty="0"/>
          </a:p>
          <a:p>
            <a:r>
              <a:rPr lang="en-US" dirty="0"/>
              <a:t>Expo is organized by staff of Community Foundation of Grundy County and Grundy Area Vocational Center</a:t>
            </a:r>
          </a:p>
          <a:p>
            <a:r>
              <a:rPr lang="en-US" dirty="0"/>
              <a:t>Business Educational Council is 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33857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Grundy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6752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Education 16x9">
  <a:themeElements>
    <a:clrScheme name="Custom 1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0070C0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ducation_16x9.potx" id="{AA5F22BC-61EA-4F01-AB22-75117871E196}" vid="{BD0EB374-1DDC-4F15-88A9-D386288C58A6}"/>
    </a:ext>
  </a:extLst>
</a:theme>
</file>

<file path=ppt/theme/theme3.xml><?xml version="1.0" encoding="utf-8"?>
<a:theme xmlns:a="http://schemas.openxmlformats.org/drawingml/2006/main" name="1_Education 16x9">
  <a:themeElements>
    <a:clrScheme name="Custom 1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0070C0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ducation_16x9.potx" id="{AA5F22BC-61EA-4F01-AB22-75117871E196}" vid="{BD0EB374-1DDC-4F15-88A9-D386288C58A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139</TotalTime>
  <Words>1078</Words>
  <Application>Microsoft Office PowerPoint</Application>
  <PresentationFormat>Custom</PresentationFormat>
  <Paragraphs>234</Paragraphs>
  <Slides>46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Wisp</vt:lpstr>
      <vt:lpstr>Education 16x9</vt:lpstr>
      <vt:lpstr>1_Education 16x9</vt:lpstr>
      <vt:lpstr>Hands-On Career Fairs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Grundy County</vt:lpstr>
      <vt:lpstr>PowerPoint Presentation</vt:lpstr>
      <vt:lpstr>PowerPoint Presentation</vt:lpstr>
      <vt:lpstr>PowerPoint Presentation</vt:lpstr>
      <vt:lpstr>Academy Expo</vt:lpstr>
      <vt:lpstr>ACADEMY EXPO TIMELINE</vt:lpstr>
      <vt:lpstr>Student Ambassadors</vt:lpstr>
      <vt:lpstr>Industry Experts</vt:lpstr>
      <vt:lpstr>Flight simulators </vt:lpstr>
      <vt:lpstr>Army medic </vt:lpstr>
      <vt:lpstr>CNA &amp; Nursing</vt:lpstr>
      <vt:lpstr>TV broadcasting &amp; production</vt:lpstr>
      <vt:lpstr>Horticulture </vt:lpstr>
      <vt:lpstr>Truck Driving </vt:lpstr>
      <vt:lpstr>PowerPoint Presentation</vt:lpstr>
      <vt:lpstr>PowerPoint Presentation</vt:lpstr>
      <vt:lpstr>Banking/Lending</vt:lpstr>
      <vt:lpstr>Student Prep</vt:lpstr>
      <vt:lpstr>Hospitality Ambassadors</vt:lpstr>
      <vt:lpstr>Student Prep</vt:lpstr>
      <vt:lpstr>Banking/Lending</vt:lpstr>
      <vt:lpstr>PowerPoint Presentation</vt:lpstr>
      <vt:lpstr>PowerPoint Presentation</vt:lpstr>
      <vt:lpstr>Security</vt:lpstr>
      <vt:lpstr>PowerPoint Presentation</vt:lpstr>
      <vt:lpstr>  Thank you!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Hands-On Career Fairs</dc:title>
  <dc:creator>Owner</dc:creator>
  <cp:lastModifiedBy>Sam Nelson</cp:lastModifiedBy>
  <cp:revision>18</cp:revision>
  <dcterms:created xsi:type="dcterms:W3CDTF">2016-07-11T15:47:55Z</dcterms:created>
  <dcterms:modified xsi:type="dcterms:W3CDTF">2016-08-01T19:21:59Z</dcterms:modified>
</cp:coreProperties>
</file>